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4" r:id="rId1"/>
  </p:sldMasterIdLst>
  <p:sldIdLst>
    <p:sldId id="256" r:id="rId2"/>
    <p:sldId id="289" r:id="rId3"/>
    <p:sldId id="258" r:id="rId4"/>
    <p:sldId id="259" r:id="rId5"/>
    <p:sldId id="286" r:id="rId6"/>
    <p:sldId id="260" r:id="rId7"/>
    <p:sldId id="261" r:id="rId8"/>
    <p:sldId id="287" r:id="rId9"/>
    <p:sldId id="288" r:id="rId10"/>
    <p:sldId id="264" r:id="rId11"/>
    <p:sldId id="272" r:id="rId12"/>
    <p:sldId id="275" r:id="rId13"/>
    <p:sldId id="274" r:id="rId14"/>
    <p:sldId id="265" r:id="rId15"/>
    <p:sldId id="271" r:id="rId16"/>
    <p:sldId id="276" r:id="rId17"/>
    <p:sldId id="277" r:id="rId18"/>
    <p:sldId id="292" r:id="rId19"/>
    <p:sldId id="299" r:id="rId20"/>
    <p:sldId id="278" r:id="rId21"/>
    <p:sldId id="268" r:id="rId22"/>
    <p:sldId id="281" r:id="rId23"/>
    <p:sldId id="266" r:id="rId24"/>
    <p:sldId id="290" r:id="rId25"/>
    <p:sldId id="267" r:id="rId26"/>
    <p:sldId id="270" r:id="rId27"/>
    <p:sldId id="269" r:id="rId28"/>
    <p:sldId id="273" r:id="rId29"/>
    <p:sldId id="294" r:id="rId30"/>
    <p:sldId id="295" r:id="rId31"/>
    <p:sldId id="296" r:id="rId32"/>
    <p:sldId id="298" r:id="rId33"/>
    <p:sldId id="285" r:id="rId34"/>
    <p:sldId id="291" r:id="rId35"/>
    <p:sldId id="283" r:id="rId36"/>
    <p:sldId id="284" r:id="rId37"/>
    <p:sldId id="280" r:id="rId38"/>
    <p:sldId id="27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B0BBE7-A74C-D14D-A059-EA2455C958EB}">
          <p14:sldIdLst>
            <p14:sldId id="256"/>
            <p14:sldId id="289"/>
            <p14:sldId id="258"/>
            <p14:sldId id="259"/>
            <p14:sldId id="286"/>
            <p14:sldId id="260"/>
            <p14:sldId id="261"/>
            <p14:sldId id="287"/>
            <p14:sldId id="288"/>
            <p14:sldId id="264"/>
            <p14:sldId id="272"/>
            <p14:sldId id="275"/>
            <p14:sldId id="274"/>
            <p14:sldId id="265"/>
            <p14:sldId id="271"/>
            <p14:sldId id="276"/>
            <p14:sldId id="277"/>
            <p14:sldId id="292"/>
            <p14:sldId id="299"/>
            <p14:sldId id="278"/>
            <p14:sldId id="268"/>
            <p14:sldId id="281"/>
            <p14:sldId id="266"/>
            <p14:sldId id="290"/>
            <p14:sldId id="267"/>
            <p14:sldId id="270"/>
            <p14:sldId id="269"/>
            <p14:sldId id="273"/>
            <p14:sldId id="294"/>
            <p14:sldId id="295"/>
            <p14:sldId id="296"/>
            <p14:sldId id="298"/>
            <p14:sldId id="285"/>
            <p14:sldId id="291"/>
            <p14:sldId id="283"/>
            <p14:sldId id="284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9"/>
    <p:restoredTop sz="82898"/>
  </p:normalViewPr>
  <p:slideViewPr>
    <p:cSldViewPr snapToGrid="0" snapToObjects="1">
      <p:cViewPr varScale="1">
        <p:scale>
          <a:sx n="61" d="100"/>
          <a:sy n="61" d="100"/>
        </p:scale>
        <p:origin x="248" y="1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E4DBA-EEAB-8941-A0F4-3CE0416DA827}" type="doc">
      <dgm:prSet loTypeId="urn:microsoft.com/office/officeart/2005/8/layout/venn3" loCatId="" qsTypeId="urn:microsoft.com/office/officeart/2005/8/quickstyle/simple2" qsCatId="simple" csTypeId="urn:microsoft.com/office/officeart/2005/8/colors/colorful4" csCatId="colorful" phldr="1"/>
      <dgm:spPr/>
    </dgm:pt>
    <dgm:pt modelId="{8FBD9D0F-6FFD-9740-B8D0-977DBB01DBC1}">
      <dgm:prSet phldrT="[Text]"/>
      <dgm:spPr/>
      <dgm:t>
        <a:bodyPr/>
        <a:lstStyle/>
        <a:p>
          <a:pPr algn="ctr"/>
          <a:r>
            <a:rPr lang="en-US" dirty="0" smtClean="0"/>
            <a:t>Static Analysis</a:t>
          </a:r>
          <a:endParaRPr lang="en-US" dirty="0"/>
        </a:p>
      </dgm:t>
    </dgm:pt>
    <dgm:pt modelId="{9A53E23C-0B72-714A-AE98-EEB964942775}" type="parTrans" cxnId="{508F1A04-0FAE-4A43-9D6D-34446CAE9075}">
      <dgm:prSet/>
      <dgm:spPr/>
      <dgm:t>
        <a:bodyPr/>
        <a:lstStyle/>
        <a:p>
          <a:pPr algn="ctr"/>
          <a:endParaRPr lang="en-US"/>
        </a:p>
      </dgm:t>
    </dgm:pt>
    <dgm:pt modelId="{07AD7020-1847-EF4B-A9AE-3DBB475E581B}" type="sibTrans" cxnId="{508F1A04-0FAE-4A43-9D6D-34446CAE9075}">
      <dgm:prSet/>
      <dgm:spPr/>
      <dgm:t>
        <a:bodyPr/>
        <a:lstStyle/>
        <a:p>
          <a:pPr algn="ctr"/>
          <a:endParaRPr lang="en-US"/>
        </a:p>
      </dgm:t>
    </dgm:pt>
    <dgm:pt modelId="{EE59CB44-9952-9641-9ADF-71745DC809BE}">
      <dgm:prSet phldrT="[Text]"/>
      <dgm:spPr/>
      <dgm:t>
        <a:bodyPr/>
        <a:lstStyle/>
        <a:p>
          <a:pPr algn="ctr"/>
          <a:r>
            <a:rPr lang="en-US" dirty="0" smtClean="0"/>
            <a:t>Anti-Analysis</a:t>
          </a:r>
          <a:r>
            <a:rPr lang="en-US" baseline="0" dirty="0" smtClean="0"/>
            <a:t> Detection</a:t>
          </a:r>
          <a:endParaRPr lang="en-US" dirty="0"/>
        </a:p>
      </dgm:t>
    </dgm:pt>
    <dgm:pt modelId="{15F0B643-D365-5840-A028-0C92DEC91BB0}" type="parTrans" cxnId="{BC7D71C7-4A99-7B4A-B973-8A9332EFF710}">
      <dgm:prSet/>
      <dgm:spPr/>
      <dgm:t>
        <a:bodyPr/>
        <a:lstStyle/>
        <a:p>
          <a:pPr algn="ctr"/>
          <a:endParaRPr lang="en-US"/>
        </a:p>
      </dgm:t>
    </dgm:pt>
    <dgm:pt modelId="{3CC402ED-B3D9-8C41-9DBC-BF70444A6516}" type="sibTrans" cxnId="{BC7D71C7-4A99-7B4A-B973-8A9332EFF710}">
      <dgm:prSet/>
      <dgm:spPr/>
      <dgm:t>
        <a:bodyPr/>
        <a:lstStyle/>
        <a:p>
          <a:pPr algn="ctr"/>
          <a:endParaRPr lang="en-US"/>
        </a:p>
      </dgm:t>
    </dgm:pt>
    <dgm:pt modelId="{B96EB05E-FCD1-F642-B9D8-A888858174F2}">
      <dgm:prSet phldrT="[Text]"/>
      <dgm:spPr/>
      <dgm:t>
        <a:bodyPr/>
        <a:lstStyle/>
        <a:p>
          <a:pPr algn="ctr"/>
          <a:r>
            <a:rPr lang="en-US" dirty="0" smtClean="0"/>
            <a:t>Dynamic</a:t>
          </a:r>
          <a:r>
            <a:rPr lang="en-US" baseline="0" dirty="0" smtClean="0"/>
            <a:t> Analysis</a:t>
          </a:r>
          <a:endParaRPr lang="en-US" dirty="0"/>
        </a:p>
      </dgm:t>
    </dgm:pt>
    <dgm:pt modelId="{E45AA211-480E-4641-A2B6-645A5FE7715B}" type="parTrans" cxnId="{403DCA11-7C39-294C-A349-EE2F1C44EE2D}">
      <dgm:prSet/>
      <dgm:spPr/>
      <dgm:t>
        <a:bodyPr/>
        <a:lstStyle/>
        <a:p>
          <a:pPr algn="ctr"/>
          <a:endParaRPr lang="en-US"/>
        </a:p>
      </dgm:t>
    </dgm:pt>
    <dgm:pt modelId="{3C39A8ED-54B5-6946-B195-20CA4BF993AE}" type="sibTrans" cxnId="{403DCA11-7C39-294C-A349-EE2F1C44EE2D}">
      <dgm:prSet/>
      <dgm:spPr/>
      <dgm:t>
        <a:bodyPr/>
        <a:lstStyle/>
        <a:p>
          <a:pPr algn="ctr"/>
          <a:endParaRPr lang="en-US"/>
        </a:p>
      </dgm:t>
    </dgm:pt>
    <dgm:pt modelId="{E8FFA2FA-2F3E-AE4B-BE1A-7937C4C2E1B0}">
      <dgm:prSet phldrT="[Text]"/>
      <dgm:spPr/>
      <dgm:t>
        <a:bodyPr/>
        <a:lstStyle/>
        <a:p>
          <a:pPr algn="ctr"/>
          <a:r>
            <a:rPr lang="en-US" dirty="0" smtClean="0"/>
            <a:t>Traffic Analysis</a:t>
          </a:r>
          <a:endParaRPr lang="en-US" dirty="0"/>
        </a:p>
      </dgm:t>
    </dgm:pt>
    <dgm:pt modelId="{BF322C6A-246C-8C40-B3FF-2947450BBAA5}" type="parTrans" cxnId="{623DE714-3C7D-C942-B684-4A1CB1F48D59}">
      <dgm:prSet/>
      <dgm:spPr/>
      <dgm:t>
        <a:bodyPr/>
        <a:lstStyle/>
        <a:p>
          <a:pPr algn="ctr"/>
          <a:endParaRPr lang="en-US"/>
        </a:p>
      </dgm:t>
    </dgm:pt>
    <dgm:pt modelId="{3C6FE5E5-3D3E-BE41-B154-5C15F28FBF1F}" type="sibTrans" cxnId="{623DE714-3C7D-C942-B684-4A1CB1F48D59}">
      <dgm:prSet/>
      <dgm:spPr/>
      <dgm:t>
        <a:bodyPr/>
        <a:lstStyle/>
        <a:p>
          <a:pPr algn="ctr"/>
          <a:endParaRPr lang="en-US"/>
        </a:p>
      </dgm:t>
    </dgm:pt>
    <dgm:pt modelId="{7C074185-E03A-AD48-A73C-CF988218AB60}">
      <dgm:prSet phldrT="[Text]"/>
      <dgm:spPr/>
      <dgm:t>
        <a:bodyPr/>
        <a:lstStyle/>
        <a:p>
          <a:pPr algn="ctr"/>
          <a:r>
            <a:rPr lang="en-US" dirty="0" smtClean="0"/>
            <a:t>Virtualization Support</a:t>
          </a:r>
        </a:p>
      </dgm:t>
    </dgm:pt>
    <dgm:pt modelId="{A98D7A6C-FBB4-5245-A336-E587D79A5370}" type="parTrans" cxnId="{07E0408F-BEBC-8348-A718-E1E088CFE308}">
      <dgm:prSet/>
      <dgm:spPr/>
      <dgm:t>
        <a:bodyPr/>
        <a:lstStyle/>
        <a:p>
          <a:pPr algn="ctr"/>
          <a:endParaRPr lang="en-US"/>
        </a:p>
      </dgm:t>
    </dgm:pt>
    <dgm:pt modelId="{6593743A-DDDA-B94E-A6FA-53810CB3DADC}" type="sibTrans" cxnId="{07E0408F-BEBC-8348-A718-E1E088CFE308}">
      <dgm:prSet/>
      <dgm:spPr/>
      <dgm:t>
        <a:bodyPr/>
        <a:lstStyle/>
        <a:p>
          <a:pPr algn="ctr"/>
          <a:endParaRPr lang="en-US"/>
        </a:p>
      </dgm:t>
    </dgm:pt>
    <dgm:pt modelId="{85227E80-529A-804D-9FEE-30D15438412A}">
      <dgm:prSet/>
      <dgm:spPr/>
      <dgm:t>
        <a:bodyPr/>
        <a:lstStyle/>
        <a:p>
          <a:pPr algn="ctr"/>
          <a:r>
            <a:rPr lang="en-US" dirty="0" smtClean="0"/>
            <a:t>Intelligence Gathering </a:t>
          </a:r>
          <a:endParaRPr lang="en-US" dirty="0"/>
        </a:p>
      </dgm:t>
    </dgm:pt>
    <dgm:pt modelId="{31491470-1791-C640-A94C-B481434E7370}" type="parTrans" cxnId="{BBF34465-9035-EA48-A4D1-D3853E0D15AD}">
      <dgm:prSet/>
      <dgm:spPr/>
      <dgm:t>
        <a:bodyPr/>
        <a:lstStyle/>
        <a:p>
          <a:pPr algn="ctr"/>
          <a:endParaRPr lang="en-US"/>
        </a:p>
      </dgm:t>
    </dgm:pt>
    <dgm:pt modelId="{A10840C1-2CDF-1E46-B49A-D37A4D860102}" type="sibTrans" cxnId="{BBF34465-9035-EA48-A4D1-D3853E0D15AD}">
      <dgm:prSet/>
      <dgm:spPr/>
      <dgm:t>
        <a:bodyPr/>
        <a:lstStyle/>
        <a:p>
          <a:pPr algn="ctr"/>
          <a:endParaRPr lang="en-US"/>
        </a:p>
      </dgm:t>
    </dgm:pt>
    <dgm:pt modelId="{A65AD9EC-5C4F-1F4E-9D5C-29E57B5399C3}">
      <dgm:prSet/>
      <dgm:spPr/>
      <dgm:t>
        <a:bodyPr/>
        <a:lstStyle/>
        <a:p>
          <a:pPr algn="ctr"/>
          <a:r>
            <a:rPr lang="en-US" dirty="0" smtClean="0"/>
            <a:t>Behavior Analysis</a:t>
          </a:r>
          <a:endParaRPr lang="en-US" dirty="0"/>
        </a:p>
      </dgm:t>
    </dgm:pt>
    <dgm:pt modelId="{F6E7F200-0662-F343-819D-F22AF5845823}" type="parTrans" cxnId="{AA4A1BF1-5090-2945-8199-5887A62B6FDE}">
      <dgm:prSet/>
      <dgm:spPr/>
      <dgm:t>
        <a:bodyPr/>
        <a:lstStyle/>
        <a:p>
          <a:pPr algn="ctr"/>
          <a:endParaRPr lang="en-US"/>
        </a:p>
      </dgm:t>
    </dgm:pt>
    <dgm:pt modelId="{E4DC5C2B-01D5-7E41-83F5-2CE84F35353E}" type="sibTrans" cxnId="{AA4A1BF1-5090-2945-8199-5887A62B6FDE}">
      <dgm:prSet/>
      <dgm:spPr/>
      <dgm:t>
        <a:bodyPr/>
        <a:lstStyle/>
        <a:p>
          <a:pPr algn="ctr"/>
          <a:endParaRPr lang="en-US"/>
        </a:p>
      </dgm:t>
    </dgm:pt>
    <dgm:pt modelId="{112F01BD-00F8-D240-B3E5-1E3E959EC440}">
      <dgm:prSet/>
      <dgm:spPr/>
      <dgm:t>
        <a:bodyPr/>
        <a:lstStyle/>
        <a:p>
          <a:pPr algn="ctr"/>
          <a:r>
            <a:rPr lang="en-US" dirty="0" smtClean="0"/>
            <a:t>Malware Detection and</a:t>
          </a:r>
          <a:r>
            <a:rPr lang="en-US" baseline="0" dirty="0" smtClean="0"/>
            <a:t> Configuration Extraction</a:t>
          </a:r>
          <a:endParaRPr lang="en-US" dirty="0"/>
        </a:p>
      </dgm:t>
    </dgm:pt>
    <dgm:pt modelId="{BDF34F2F-A7AB-C640-AEE1-2AE90E126DFD}" type="parTrans" cxnId="{C9F114A0-03BD-5E4C-9DCE-895EE890463E}">
      <dgm:prSet/>
      <dgm:spPr/>
      <dgm:t>
        <a:bodyPr/>
        <a:lstStyle/>
        <a:p>
          <a:endParaRPr lang="en-US"/>
        </a:p>
      </dgm:t>
    </dgm:pt>
    <dgm:pt modelId="{766639A9-6BFD-F74C-8032-701121B59CFB}" type="sibTrans" cxnId="{C9F114A0-03BD-5E4C-9DCE-895EE890463E}">
      <dgm:prSet/>
      <dgm:spPr/>
      <dgm:t>
        <a:bodyPr/>
        <a:lstStyle/>
        <a:p>
          <a:endParaRPr lang="en-US"/>
        </a:p>
      </dgm:t>
    </dgm:pt>
    <dgm:pt modelId="{E83788A9-5A88-564E-B6AB-02D5B7E64DCB}" type="pres">
      <dgm:prSet presAssocID="{642E4DBA-EEAB-8941-A0F4-3CE0416DA827}" presName="Name0" presStyleCnt="0">
        <dgm:presLayoutVars>
          <dgm:dir/>
          <dgm:resizeHandles val="exact"/>
        </dgm:presLayoutVars>
      </dgm:prSet>
      <dgm:spPr/>
    </dgm:pt>
    <dgm:pt modelId="{27E81AD7-99B7-CE42-9C8C-F45FA332FBB0}" type="pres">
      <dgm:prSet presAssocID="{8FBD9D0F-6FFD-9740-B8D0-977DBB01DBC1}" presName="Name5" presStyleLbl="venn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26F649-437F-5F40-8283-2A2765E946C0}" type="pres">
      <dgm:prSet presAssocID="{07AD7020-1847-EF4B-A9AE-3DBB475E581B}" presName="space" presStyleCnt="0"/>
      <dgm:spPr/>
    </dgm:pt>
    <dgm:pt modelId="{BF445D91-6822-DE4B-82A7-CBB84EFBB569}" type="pres">
      <dgm:prSet presAssocID="{EE59CB44-9952-9641-9ADF-71745DC809BE}" presName="Name5" presStyleLbl="venn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23B24E-E49F-DE4C-8344-F25CFB399C9C}" type="pres">
      <dgm:prSet presAssocID="{3CC402ED-B3D9-8C41-9DBC-BF70444A6516}" presName="space" presStyleCnt="0"/>
      <dgm:spPr/>
    </dgm:pt>
    <dgm:pt modelId="{772BB0BD-E607-DB40-AAB3-2B9AECCADABC}" type="pres">
      <dgm:prSet presAssocID="{B96EB05E-FCD1-F642-B9D8-A888858174F2}" presName="Name5" presStyleLbl="venn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B1ACF-7E3E-CA41-B792-E7865A354677}" type="pres">
      <dgm:prSet presAssocID="{3C39A8ED-54B5-6946-B195-20CA4BF993AE}" presName="space" presStyleCnt="0"/>
      <dgm:spPr/>
    </dgm:pt>
    <dgm:pt modelId="{9C489A5A-B968-1848-BD23-7A6EA152A891}" type="pres">
      <dgm:prSet presAssocID="{E8FFA2FA-2F3E-AE4B-BE1A-7937C4C2E1B0}" presName="Name5" presStyleLbl="venn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66A84-C6C1-3E49-A633-2FC1199A605D}" type="pres">
      <dgm:prSet presAssocID="{3C6FE5E5-3D3E-BE41-B154-5C15F28FBF1F}" presName="space" presStyleCnt="0"/>
      <dgm:spPr/>
    </dgm:pt>
    <dgm:pt modelId="{6C13BDA6-E6DB-9343-BDEF-9F9A58782441}" type="pres">
      <dgm:prSet presAssocID="{7C074185-E03A-AD48-A73C-CF988218AB60}" presName="Name5" presStyleLbl="venn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2D250-BCDF-B246-93B7-1E7AFF0D83A5}" type="pres">
      <dgm:prSet presAssocID="{6593743A-DDDA-B94E-A6FA-53810CB3DADC}" presName="space" presStyleCnt="0"/>
      <dgm:spPr/>
    </dgm:pt>
    <dgm:pt modelId="{C76B6ECD-926D-3E40-AAFD-EFCAEDD6C90D}" type="pres">
      <dgm:prSet presAssocID="{85227E80-529A-804D-9FEE-30D15438412A}" presName="Name5" presStyleLbl="venn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C32B25-AACF-3840-AF8C-F2ABDF231410}" type="pres">
      <dgm:prSet presAssocID="{A10840C1-2CDF-1E46-B49A-D37A4D860102}" presName="space" presStyleCnt="0"/>
      <dgm:spPr/>
    </dgm:pt>
    <dgm:pt modelId="{E2A5D7FA-08C4-BB47-A05C-9EA2789442F5}" type="pres">
      <dgm:prSet presAssocID="{A65AD9EC-5C4F-1F4E-9D5C-29E57B5399C3}" presName="Name5" presStyleLbl="venn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55856-BD70-0D4B-A9C7-787412A7B77C}" type="pres">
      <dgm:prSet presAssocID="{E4DC5C2B-01D5-7E41-83F5-2CE84F35353E}" presName="space" presStyleCnt="0"/>
      <dgm:spPr/>
    </dgm:pt>
    <dgm:pt modelId="{120DEC31-83FA-4E48-8A6D-3ED78536C12F}" type="pres">
      <dgm:prSet presAssocID="{112F01BD-00F8-D240-B3E5-1E3E959EC440}" presName="Name5" presStyleLbl="venn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DD17F0-C2CD-A146-9A49-4FB8F4834982}" type="presOf" srcId="{112F01BD-00F8-D240-B3E5-1E3E959EC440}" destId="{120DEC31-83FA-4E48-8A6D-3ED78536C12F}" srcOrd="0" destOrd="0" presId="urn:microsoft.com/office/officeart/2005/8/layout/venn3"/>
    <dgm:cxn modelId="{BBF34465-9035-EA48-A4D1-D3853E0D15AD}" srcId="{642E4DBA-EEAB-8941-A0F4-3CE0416DA827}" destId="{85227E80-529A-804D-9FEE-30D15438412A}" srcOrd="5" destOrd="0" parTransId="{31491470-1791-C640-A94C-B481434E7370}" sibTransId="{A10840C1-2CDF-1E46-B49A-D37A4D860102}"/>
    <dgm:cxn modelId="{BC7D71C7-4A99-7B4A-B973-8A9332EFF710}" srcId="{642E4DBA-EEAB-8941-A0F4-3CE0416DA827}" destId="{EE59CB44-9952-9641-9ADF-71745DC809BE}" srcOrd="1" destOrd="0" parTransId="{15F0B643-D365-5840-A028-0C92DEC91BB0}" sibTransId="{3CC402ED-B3D9-8C41-9DBC-BF70444A6516}"/>
    <dgm:cxn modelId="{623DE714-3C7D-C942-B684-4A1CB1F48D59}" srcId="{642E4DBA-EEAB-8941-A0F4-3CE0416DA827}" destId="{E8FFA2FA-2F3E-AE4B-BE1A-7937C4C2E1B0}" srcOrd="3" destOrd="0" parTransId="{BF322C6A-246C-8C40-B3FF-2947450BBAA5}" sibTransId="{3C6FE5E5-3D3E-BE41-B154-5C15F28FBF1F}"/>
    <dgm:cxn modelId="{FFC2579D-4A98-934B-B219-DDAC9773F2F9}" type="presOf" srcId="{E8FFA2FA-2F3E-AE4B-BE1A-7937C4C2E1B0}" destId="{9C489A5A-B968-1848-BD23-7A6EA152A891}" srcOrd="0" destOrd="0" presId="urn:microsoft.com/office/officeart/2005/8/layout/venn3"/>
    <dgm:cxn modelId="{508F1A04-0FAE-4A43-9D6D-34446CAE9075}" srcId="{642E4DBA-EEAB-8941-A0F4-3CE0416DA827}" destId="{8FBD9D0F-6FFD-9740-B8D0-977DBB01DBC1}" srcOrd="0" destOrd="0" parTransId="{9A53E23C-0B72-714A-AE98-EEB964942775}" sibTransId="{07AD7020-1847-EF4B-A9AE-3DBB475E581B}"/>
    <dgm:cxn modelId="{5BF4444B-4E6C-5549-8F16-D0464098E283}" type="presOf" srcId="{7C074185-E03A-AD48-A73C-CF988218AB60}" destId="{6C13BDA6-E6DB-9343-BDEF-9F9A58782441}" srcOrd="0" destOrd="0" presId="urn:microsoft.com/office/officeart/2005/8/layout/venn3"/>
    <dgm:cxn modelId="{59CB5483-4875-694E-B42F-08DF86F92711}" type="presOf" srcId="{A65AD9EC-5C4F-1F4E-9D5C-29E57B5399C3}" destId="{E2A5D7FA-08C4-BB47-A05C-9EA2789442F5}" srcOrd="0" destOrd="0" presId="urn:microsoft.com/office/officeart/2005/8/layout/venn3"/>
    <dgm:cxn modelId="{CAA097DF-FBBA-9F45-AA71-B0E0EAEE0E39}" type="presOf" srcId="{EE59CB44-9952-9641-9ADF-71745DC809BE}" destId="{BF445D91-6822-DE4B-82A7-CBB84EFBB569}" srcOrd="0" destOrd="0" presId="urn:microsoft.com/office/officeart/2005/8/layout/venn3"/>
    <dgm:cxn modelId="{25DC80D5-7C0C-C64E-8812-E3CF1FEFE8B3}" type="presOf" srcId="{642E4DBA-EEAB-8941-A0F4-3CE0416DA827}" destId="{E83788A9-5A88-564E-B6AB-02D5B7E64DCB}" srcOrd="0" destOrd="0" presId="urn:microsoft.com/office/officeart/2005/8/layout/venn3"/>
    <dgm:cxn modelId="{AA4A1BF1-5090-2945-8199-5887A62B6FDE}" srcId="{642E4DBA-EEAB-8941-A0F4-3CE0416DA827}" destId="{A65AD9EC-5C4F-1F4E-9D5C-29E57B5399C3}" srcOrd="6" destOrd="0" parTransId="{F6E7F200-0662-F343-819D-F22AF5845823}" sibTransId="{E4DC5C2B-01D5-7E41-83F5-2CE84F35353E}"/>
    <dgm:cxn modelId="{8DD9141C-4360-D749-B2BE-0FFE717E76F5}" type="presOf" srcId="{B96EB05E-FCD1-F642-B9D8-A888858174F2}" destId="{772BB0BD-E607-DB40-AAB3-2B9AECCADABC}" srcOrd="0" destOrd="0" presId="urn:microsoft.com/office/officeart/2005/8/layout/venn3"/>
    <dgm:cxn modelId="{403DCA11-7C39-294C-A349-EE2F1C44EE2D}" srcId="{642E4DBA-EEAB-8941-A0F4-3CE0416DA827}" destId="{B96EB05E-FCD1-F642-B9D8-A888858174F2}" srcOrd="2" destOrd="0" parTransId="{E45AA211-480E-4641-A2B6-645A5FE7715B}" sibTransId="{3C39A8ED-54B5-6946-B195-20CA4BF993AE}"/>
    <dgm:cxn modelId="{C9F114A0-03BD-5E4C-9DCE-895EE890463E}" srcId="{642E4DBA-EEAB-8941-A0F4-3CE0416DA827}" destId="{112F01BD-00F8-D240-B3E5-1E3E959EC440}" srcOrd="7" destOrd="0" parTransId="{BDF34F2F-A7AB-C640-AEE1-2AE90E126DFD}" sibTransId="{766639A9-6BFD-F74C-8032-701121B59CFB}"/>
    <dgm:cxn modelId="{80823B64-347F-854B-8523-864A6F537845}" type="presOf" srcId="{85227E80-529A-804D-9FEE-30D15438412A}" destId="{C76B6ECD-926D-3E40-AAFD-EFCAEDD6C90D}" srcOrd="0" destOrd="0" presId="urn:microsoft.com/office/officeart/2005/8/layout/venn3"/>
    <dgm:cxn modelId="{07E0408F-BEBC-8348-A718-E1E088CFE308}" srcId="{642E4DBA-EEAB-8941-A0F4-3CE0416DA827}" destId="{7C074185-E03A-AD48-A73C-CF988218AB60}" srcOrd="4" destOrd="0" parTransId="{A98D7A6C-FBB4-5245-A336-E587D79A5370}" sibTransId="{6593743A-DDDA-B94E-A6FA-53810CB3DADC}"/>
    <dgm:cxn modelId="{161960DF-3F21-F840-9961-23FA83DA26BA}" type="presOf" srcId="{8FBD9D0F-6FFD-9740-B8D0-977DBB01DBC1}" destId="{27E81AD7-99B7-CE42-9C8C-F45FA332FBB0}" srcOrd="0" destOrd="0" presId="urn:microsoft.com/office/officeart/2005/8/layout/venn3"/>
    <dgm:cxn modelId="{0A409848-BD20-3F4B-9EEC-6D2D4697392C}" type="presParOf" srcId="{E83788A9-5A88-564E-B6AB-02D5B7E64DCB}" destId="{27E81AD7-99B7-CE42-9C8C-F45FA332FBB0}" srcOrd="0" destOrd="0" presId="urn:microsoft.com/office/officeart/2005/8/layout/venn3"/>
    <dgm:cxn modelId="{44C900BA-342A-4B4E-B5D8-B9868C480232}" type="presParOf" srcId="{E83788A9-5A88-564E-B6AB-02D5B7E64DCB}" destId="{2A26F649-437F-5F40-8283-2A2765E946C0}" srcOrd="1" destOrd="0" presId="urn:microsoft.com/office/officeart/2005/8/layout/venn3"/>
    <dgm:cxn modelId="{ABCAF320-4EA0-A941-9DC1-D92572C307D8}" type="presParOf" srcId="{E83788A9-5A88-564E-B6AB-02D5B7E64DCB}" destId="{BF445D91-6822-DE4B-82A7-CBB84EFBB569}" srcOrd="2" destOrd="0" presId="urn:microsoft.com/office/officeart/2005/8/layout/venn3"/>
    <dgm:cxn modelId="{9C45F4DA-255A-C24B-92A1-A90C32067AC3}" type="presParOf" srcId="{E83788A9-5A88-564E-B6AB-02D5B7E64DCB}" destId="{1523B24E-E49F-DE4C-8344-F25CFB399C9C}" srcOrd="3" destOrd="0" presId="urn:microsoft.com/office/officeart/2005/8/layout/venn3"/>
    <dgm:cxn modelId="{DE0E2C3D-22A8-A846-8459-386A5EBA3C5F}" type="presParOf" srcId="{E83788A9-5A88-564E-B6AB-02D5B7E64DCB}" destId="{772BB0BD-E607-DB40-AAB3-2B9AECCADABC}" srcOrd="4" destOrd="0" presId="urn:microsoft.com/office/officeart/2005/8/layout/venn3"/>
    <dgm:cxn modelId="{958A50D1-B98B-5C48-B205-8F29C1F7778D}" type="presParOf" srcId="{E83788A9-5A88-564E-B6AB-02D5B7E64DCB}" destId="{FB9B1ACF-7E3E-CA41-B792-E7865A354677}" srcOrd="5" destOrd="0" presId="urn:microsoft.com/office/officeart/2005/8/layout/venn3"/>
    <dgm:cxn modelId="{7648A224-00AC-684A-B9A7-C1AAF43942F6}" type="presParOf" srcId="{E83788A9-5A88-564E-B6AB-02D5B7E64DCB}" destId="{9C489A5A-B968-1848-BD23-7A6EA152A891}" srcOrd="6" destOrd="0" presId="urn:microsoft.com/office/officeart/2005/8/layout/venn3"/>
    <dgm:cxn modelId="{E5B9E527-163A-BB43-93C4-B6CFCE6666A2}" type="presParOf" srcId="{E83788A9-5A88-564E-B6AB-02D5B7E64DCB}" destId="{E2B66A84-C6C1-3E49-A633-2FC1199A605D}" srcOrd="7" destOrd="0" presId="urn:microsoft.com/office/officeart/2005/8/layout/venn3"/>
    <dgm:cxn modelId="{AF0F1B6C-6D50-034A-B4CE-23C50078E1E0}" type="presParOf" srcId="{E83788A9-5A88-564E-B6AB-02D5B7E64DCB}" destId="{6C13BDA6-E6DB-9343-BDEF-9F9A58782441}" srcOrd="8" destOrd="0" presId="urn:microsoft.com/office/officeart/2005/8/layout/venn3"/>
    <dgm:cxn modelId="{DB934D13-EB48-5C47-855F-C1A5D69D0E79}" type="presParOf" srcId="{E83788A9-5A88-564E-B6AB-02D5B7E64DCB}" destId="{1FE2D250-BCDF-B246-93B7-1E7AFF0D83A5}" srcOrd="9" destOrd="0" presId="urn:microsoft.com/office/officeart/2005/8/layout/venn3"/>
    <dgm:cxn modelId="{C66FF897-A0F1-1B46-85F0-08672CFE1735}" type="presParOf" srcId="{E83788A9-5A88-564E-B6AB-02D5B7E64DCB}" destId="{C76B6ECD-926D-3E40-AAFD-EFCAEDD6C90D}" srcOrd="10" destOrd="0" presId="urn:microsoft.com/office/officeart/2005/8/layout/venn3"/>
    <dgm:cxn modelId="{44099D57-11A5-C849-8361-C5638B54840C}" type="presParOf" srcId="{E83788A9-5A88-564E-B6AB-02D5B7E64DCB}" destId="{36C32B25-AACF-3840-AF8C-F2ABDF231410}" srcOrd="11" destOrd="0" presId="urn:microsoft.com/office/officeart/2005/8/layout/venn3"/>
    <dgm:cxn modelId="{8C4BA56E-AFD5-D84C-B75A-606F475675F7}" type="presParOf" srcId="{E83788A9-5A88-564E-B6AB-02D5B7E64DCB}" destId="{E2A5D7FA-08C4-BB47-A05C-9EA2789442F5}" srcOrd="12" destOrd="0" presId="urn:microsoft.com/office/officeart/2005/8/layout/venn3"/>
    <dgm:cxn modelId="{4921D104-33FA-AD44-B50A-3ED1AA651824}" type="presParOf" srcId="{E83788A9-5A88-564E-B6AB-02D5B7E64DCB}" destId="{C7455856-BD70-0D4B-A9C7-787412A7B77C}" srcOrd="13" destOrd="0" presId="urn:microsoft.com/office/officeart/2005/8/layout/venn3"/>
    <dgm:cxn modelId="{939D820B-8553-324C-81E9-1689A4BC83D9}" type="presParOf" srcId="{E83788A9-5A88-564E-B6AB-02D5B7E64DCB}" destId="{120DEC31-83FA-4E48-8A6D-3ED78536C12F}" srcOrd="1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F4A67-5633-0041-BD5D-448BC3343226}" type="doc">
      <dgm:prSet loTypeId="urn:microsoft.com/office/officeart/2005/8/layout/chevron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6900F6-B667-B74B-BD5D-AAA5768E03D2}">
      <dgm:prSet phldrT="[Text]"/>
      <dgm:spPr/>
      <dgm:t>
        <a:bodyPr/>
        <a:lstStyle/>
        <a:p>
          <a:r>
            <a:rPr lang="en-US" dirty="0" smtClean="0"/>
            <a:t>Stage 1</a:t>
          </a:r>
          <a:endParaRPr lang="en-US" dirty="0"/>
        </a:p>
      </dgm:t>
    </dgm:pt>
    <dgm:pt modelId="{92029A4F-3355-7544-90CF-3F906F755B45}" type="parTrans" cxnId="{7CBEB828-7091-A448-9E3A-1782F24658A7}">
      <dgm:prSet/>
      <dgm:spPr/>
      <dgm:t>
        <a:bodyPr/>
        <a:lstStyle/>
        <a:p>
          <a:endParaRPr lang="en-US"/>
        </a:p>
      </dgm:t>
    </dgm:pt>
    <dgm:pt modelId="{49F5C810-D262-DC4F-ACCC-C77A9B830E5A}" type="sibTrans" cxnId="{7CBEB828-7091-A448-9E3A-1782F24658A7}">
      <dgm:prSet/>
      <dgm:spPr/>
      <dgm:t>
        <a:bodyPr/>
        <a:lstStyle/>
        <a:p>
          <a:endParaRPr lang="en-US"/>
        </a:p>
      </dgm:t>
    </dgm:pt>
    <dgm:pt modelId="{5DFE914B-F375-4F45-8F5A-5B0FA311E857}">
      <dgm:prSet phldrT="[Text]"/>
      <dgm:spPr/>
      <dgm:t>
        <a:bodyPr/>
        <a:lstStyle/>
        <a:p>
          <a:r>
            <a:rPr lang="en-US" dirty="0" smtClean="0"/>
            <a:t>Submission – Submitting </a:t>
          </a:r>
          <a:r>
            <a:rPr lang="en-US" baseline="0" dirty="0" smtClean="0"/>
            <a:t>APK sample for analysis</a:t>
          </a:r>
          <a:endParaRPr lang="en-US" dirty="0"/>
        </a:p>
      </dgm:t>
    </dgm:pt>
    <dgm:pt modelId="{D675AB0B-4DEF-854B-8C04-50187A8C80B7}" type="parTrans" cxnId="{5D7F8BDF-B4A1-C444-A90E-C1FBB8A81D42}">
      <dgm:prSet/>
      <dgm:spPr/>
      <dgm:t>
        <a:bodyPr/>
        <a:lstStyle/>
        <a:p>
          <a:endParaRPr lang="en-US"/>
        </a:p>
      </dgm:t>
    </dgm:pt>
    <dgm:pt modelId="{D7390DD7-1E45-9149-95E8-56D88FB4AE66}" type="sibTrans" cxnId="{5D7F8BDF-B4A1-C444-A90E-C1FBB8A81D42}">
      <dgm:prSet/>
      <dgm:spPr/>
      <dgm:t>
        <a:bodyPr/>
        <a:lstStyle/>
        <a:p>
          <a:endParaRPr lang="en-US"/>
        </a:p>
      </dgm:t>
    </dgm:pt>
    <dgm:pt modelId="{FB0A8030-7538-5D42-8120-5E5060C4C159}">
      <dgm:prSet phldrT="[Text]"/>
      <dgm:spPr/>
      <dgm:t>
        <a:bodyPr/>
        <a:lstStyle/>
        <a:p>
          <a:r>
            <a:rPr lang="en-US" dirty="0" smtClean="0"/>
            <a:t>Stage  2</a:t>
          </a:r>
          <a:endParaRPr lang="en-US" dirty="0"/>
        </a:p>
      </dgm:t>
    </dgm:pt>
    <dgm:pt modelId="{00308329-C92E-6D44-AA0A-C9C6E95F7EE1}" type="parTrans" cxnId="{0B1D76BD-C2B3-3345-9C1D-121FB1EF414B}">
      <dgm:prSet/>
      <dgm:spPr/>
      <dgm:t>
        <a:bodyPr/>
        <a:lstStyle/>
        <a:p>
          <a:endParaRPr lang="en-US"/>
        </a:p>
      </dgm:t>
    </dgm:pt>
    <dgm:pt modelId="{114DCA58-057A-2A4A-827C-5BFFA4E551EB}" type="sibTrans" cxnId="{0B1D76BD-C2B3-3345-9C1D-121FB1EF414B}">
      <dgm:prSet/>
      <dgm:spPr/>
      <dgm:t>
        <a:bodyPr/>
        <a:lstStyle/>
        <a:p>
          <a:endParaRPr lang="en-US"/>
        </a:p>
      </dgm:t>
    </dgm:pt>
    <dgm:pt modelId="{5C642899-EE0D-0249-9D45-11AC34FF97E4}">
      <dgm:prSet phldrT="[Text]"/>
      <dgm:spPr/>
      <dgm:t>
        <a:bodyPr/>
        <a:lstStyle/>
        <a:p>
          <a:r>
            <a:rPr lang="en-US" dirty="0" smtClean="0"/>
            <a:t>Dynamic Execution - The sample is then executed and</a:t>
          </a:r>
          <a:r>
            <a:rPr lang="en-US" baseline="0" dirty="0" smtClean="0"/>
            <a:t> monitored </a:t>
          </a:r>
          <a:r>
            <a:rPr lang="en-US" dirty="0" smtClean="0"/>
            <a:t>inside a virtual machine  </a:t>
          </a:r>
          <a:endParaRPr lang="en-US" dirty="0"/>
        </a:p>
      </dgm:t>
    </dgm:pt>
    <dgm:pt modelId="{75992BDC-292C-5A45-8A7C-BD1CAB4307EF}" type="parTrans" cxnId="{6ECB3D98-833E-E741-951F-93676B480D90}">
      <dgm:prSet/>
      <dgm:spPr/>
      <dgm:t>
        <a:bodyPr/>
        <a:lstStyle/>
        <a:p>
          <a:endParaRPr lang="en-US"/>
        </a:p>
      </dgm:t>
    </dgm:pt>
    <dgm:pt modelId="{4DEA4A02-C309-5F49-9793-0652F9E66949}" type="sibTrans" cxnId="{6ECB3D98-833E-E741-951F-93676B480D90}">
      <dgm:prSet/>
      <dgm:spPr/>
      <dgm:t>
        <a:bodyPr/>
        <a:lstStyle/>
        <a:p>
          <a:endParaRPr lang="en-US"/>
        </a:p>
      </dgm:t>
    </dgm:pt>
    <dgm:pt modelId="{719AF264-451D-4C4F-AF04-2991E6DFC590}">
      <dgm:prSet phldrT="[Text]"/>
      <dgm:spPr/>
      <dgm:t>
        <a:bodyPr/>
        <a:lstStyle/>
        <a:p>
          <a:r>
            <a:rPr lang="en-US" dirty="0" smtClean="0"/>
            <a:t>Stage 3</a:t>
          </a:r>
          <a:endParaRPr lang="en-US" dirty="0"/>
        </a:p>
      </dgm:t>
    </dgm:pt>
    <dgm:pt modelId="{822A8D1E-5492-EA45-84AA-37232B975504}" type="parTrans" cxnId="{B8A99B4A-8C28-2D4B-869E-CC2231638348}">
      <dgm:prSet/>
      <dgm:spPr/>
      <dgm:t>
        <a:bodyPr/>
        <a:lstStyle/>
        <a:p>
          <a:endParaRPr lang="en-US"/>
        </a:p>
      </dgm:t>
    </dgm:pt>
    <dgm:pt modelId="{F7B2DE12-A142-BC4B-91BB-BA3CC065EF02}" type="sibTrans" cxnId="{B8A99B4A-8C28-2D4B-869E-CC2231638348}">
      <dgm:prSet/>
      <dgm:spPr/>
      <dgm:t>
        <a:bodyPr/>
        <a:lstStyle/>
        <a:p>
          <a:endParaRPr lang="en-US"/>
        </a:p>
      </dgm:t>
    </dgm:pt>
    <dgm:pt modelId="{6C917B3B-A6A2-C64C-ABCA-5863752C25B7}">
      <dgm:prSet phldrT="[Text]"/>
      <dgm:spPr/>
      <dgm:t>
        <a:bodyPr/>
        <a:lstStyle/>
        <a:p>
          <a:r>
            <a:rPr lang="en-US" dirty="0" smtClean="0"/>
            <a:t>Processing - Customizable Python modules aggregate the raw results from the sandbox into actionable data points</a:t>
          </a:r>
          <a:endParaRPr lang="en-US" dirty="0"/>
        </a:p>
      </dgm:t>
    </dgm:pt>
    <dgm:pt modelId="{17ADF5E0-587A-784F-A75F-70DA2D963719}" type="parTrans" cxnId="{FDCE72BD-7760-AB4F-89C6-FB5294117E5B}">
      <dgm:prSet/>
      <dgm:spPr/>
      <dgm:t>
        <a:bodyPr/>
        <a:lstStyle/>
        <a:p>
          <a:endParaRPr lang="en-US"/>
        </a:p>
      </dgm:t>
    </dgm:pt>
    <dgm:pt modelId="{916B8FE5-EB97-CA40-8CE8-7439004CA888}" type="sibTrans" cxnId="{FDCE72BD-7760-AB4F-89C6-FB5294117E5B}">
      <dgm:prSet/>
      <dgm:spPr/>
      <dgm:t>
        <a:bodyPr/>
        <a:lstStyle/>
        <a:p>
          <a:endParaRPr lang="en-US"/>
        </a:p>
      </dgm:t>
    </dgm:pt>
    <dgm:pt modelId="{9A3C4399-09C4-8F42-97C6-339B8FC3D556}">
      <dgm:prSet/>
      <dgm:spPr/>
      <dgm:t>
        <a:bodyPr/>
        <a:lstStyle/>
        <a:p>
          <a:r>
            <a:rPr lang="en-US" dirty="0" smtClean="0"/>
            <a:t>Stage 4</a:t>
          </a:r>
          <a:endParaRPr lang="en-US" dirty="0"/>
        </a:p>
      </dgm:t>
    </dgm:pt>
    <dgm:pt modelId="{EAF05AFE-9785-4641-8B4A-4FB530B63D59}" type="parTrans" cxnId="{BCF5430F-4714-934F-A8C6-0548CF7601CA}">
      <dgm:prSet/>
      <dgm:spPr/>
      <dgm:t>
        <a:bodyPr/>
        <a:lstStyle/>
        <a:p>
          <a:endParaRPr lang="en-US"/>
        </a:p>
      </dgm:t>
    </dgm:pt>
    <dgm:pt modelId="{62488DAB-9635-4C41-BC50-14D45844B625}" type="sibTrans" cxnId="{BCF5430F-4714-934F-A8C6-0548CF7601CA}">
      <dgm:prSet/>
      <dgm:spPr/>
      <dgm:t>
        <a:bodyPr/>
        <a:lstStyle/>
        <a:p>
          <a:endParaRPr lang="en-US"/>
        </a:p>
      </dgm:t>
    </dgm:pt>
    <dgm:pt modelId="{8B22BE20-AE4F-9D4D-A1A1-810FE43AA5D1}">
      <dgm:prSet/>
      <dgm:spPr/>
      <dgm:t>
        <a:bodyPr/>
        <a:lstStyle/>
        <a:p>
          <a:r>
            <a:rPr lang="en-US" dirty="0" smtClean="0"/>
            <a:t>Stage 5</a:t>
          </a:r>
          <a:endParaRPr lang="en-US" dirty="0"/>
        </a:p>
      </dgm:t>
    </dgm:pt>
    <dgm:pt modelId="{9B54EBDC-83D5-5049-9031-BA6A1CE4B8BA}" type="parTrans" cxnId="{3C66AA0C-191F-CF45-AB08-E47C92CF32EA}">
      <dgm:prSet/>
      <dgm:spPr/>
      <dgm:t>
        <a:bodyPr/>
        <a:lstStyle/>
        <a:p>
          <a:endParaRPr lang="en-US"/>
        </a:p>
      </dgm:t>
    </dgm:pt>
    <dgm:pt modelId="{9C2237BF-7F60-C34A-8A92-4AE36FCF6276}" type="sibTrans" cxnId="{3C66AA0C-191F-CF45-AB08-E47C92CF32EA}">
      <dgm:prSet/>
      <dgm:spPr/>
      <dgm:t>
        <a:bodyPr/>
        <a:lstStyle/>
        <a:p>
          <a:endParaRPr lang="en-US"/>
        </a:p>
      </dgm:t>
    </dgm:pt>
    <dgm:pt modelId="{6960ADF0-C351-E64A-B38F-D28DAA9ADE40}">
      <dgm:prSet/>
      <dgm:spPr/>
      <dgm:t>
        <a:bodyPr/>
        <a:lstStyle/>
        <a:p>
          <a:r>
            <a:rPr lang="en-US" dirty="0" smtClean="0"/>
            <a:t>Behavioral Signatures – Signatures trying identify a predefined pattern that might represent a particular malicious behavior or indicator of interest.</a:t>
          </a:r>
          <a:endParaRPr lang="en-US" dirty="0"/>
        </a:p>
      </dgm:t>
    </dgm:pt>
    <dgm:pt modelId="{47D78742-42F8-FA48-AC3D-ADA85C22BB2F}" type="parTrans" cxnId="{3757036D-C9EC-EC4A-BE3C-7541AF33980E}">
      <dgm:prSet/>
      <dgm:spPr/>
      <dgm:t>
        <a:bodyPr/>
        <a:lstStyle/>
        <a:p>
          <a:endParaRPr lang="en-US"/>
        </a:p>
      </dgm:t>
    </dgm:pt>
    <dgm:pt modelId="{5824919C-FBA8-494C-9547-C5B193326CB8}" type="sibTrans" cxnId="{3757036D-C9EC-EC4A-BE3C-7541AF33980E}">
      <dgm:prSet/>
      <dgm:spPr/>
      <dgm:t>
        <a:bodyPr/>
        <a:lstStyle/>
        <a:p>
          <a:endParaRPr lang="en-US"/>
        </a:p>
      </dgm:t>
    </dgm:pt>
    <dgm:pt modelId="{B8196899-1BB7-3144-9D31-C4947CA1C68E}">
      <dgm:prSet/>
      <dgm:spPr/>
      <dgm:t>
        <a:bodyPr/>
        <a:lstStyle/>
        <a:p>
          <a:r>
            <a:rPr lang="en-US" dirty="0" smtClean="0"/>
            <a:t>Reporting - Generates reports in JSON, HTML, </a:t>
          </a:r>
          <a:r>
            <a:rPr lang="en-US" dirty="0" err="1" smtClean="0"/>
            <a:t>MongoDB</a:t>
          </a:r>
          <a:r>
            <a:rPr lang="en-US" dirty="0" smtClean="0"/>
            <a:t>, and other formats.</a:t>
          </a:r>
          <a:endParaRPr lang="en-US" dirty="0"/>
        </a:p>
      </dgm:t>
    </dgm:pt>
    <dgm:pt modelId="{A0512E51-7E4C-8E4C-960A-09F63ECFB0B9}" type="parTrans" cxnId="{CC9B9722-9821-2A49-995B-D3ADB2150175}">
      <dgm:prSet/>
      <dgm:spPr/>
      <dgm:t>
        <a:bodyPr/>
        <a:lstStyle/>
        <a:p>
          <a:endParaRPr lang="en-US"/>
        </a:p>
      </dgm:t>
    </dgm:pt>
    <dgm:pt modelId="{ADE852C5-EB34-7447-9047-2FDC89A75D6F}" type="sibTrans" cxnId="{CC9B9722-9821-2A49-995B-D3ADB2150175}">
      <dgm:prSet/>
      <dgm:spPr/>
      <dgm:t>
        <a:bodyPr/>
        <a:lstStyle/>
        <a:p>
          <a:endParaRPr lang="en-US"/>
        </a:p>
      </dgm:t>
    </dgm:pt>
    <dgm:pt modelId="{3B90EB23-D91A-7C43-B684-E1663F90F170}" type="pres">
      <dgm:prSet presAssocID="{55CF4A67-5633-0041-BD5D-448BC334322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CB94BF-3CC4-4D48-BD7C-0ABD3062E612}" type="pres">
      <dgm:prSet presAssocID="{5B6900F6-B667-B74B-BD5D-AAA5768E03D2}" presName="composite" presStyleCnt="0"/>
      <dgm:spPr/>
    </dgm:pt>
    <dgm:pt modelId="{EF5B3438-8FCA-A94E-A25E-A12D9E946E0C}" type="pres">
      <dgm:prSet presAssocID="{5B6900F6-B667-B74B-BD5D-AAA5768E03D2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6D55B-DDE4-324C-BBC5-BED643054083}" type="pres">
      <dgm:prSet presAssocID="{5B6900F6-B667-B74B-BD5D-AAA5768E03D2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ECB0B2-DC45-424D-86F0-AC3A864504D8}" type="pres">
      <dgm:prSet presAssocID="{49F5C810-D262-DC4F-ACCC-C77A9B830E5A}" presName="sp" presStyleCnt="0"/>
      <dgm:spPr/>
    </dgm:pt>
    <dgm:pt modelId="{9A2479C6-847F-5B4B-8792-461DAB5EF35E}" type="pres">
      <dgm:prSet presAssocID="{FB0A8030-7538-5D42-8120-5E5060C4C159}" presName="composite" presStyleCnt="0"/>
      <dgm:spPr/>
    </dgm:pt>
    <dgm:pt modelId="{B067707B-182F-F84A-BB15-4D9380CA92A8}" type="pres">
      <dgm:prSet presAssocID="{FB0A8030-7538-5D42-8120-5E5060C4C159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4D40A3-7982-7D42-8215-B7F44298D5F1}" type="pres">
      <dgm:prSet presAssocID="{FB0A8030-7538-5D42-8120-5E5060C4C159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5FD61D-4C74-F848-94E2-E2C359EBC242}" type="pres">
      <dgm:prSet presAssocID="{114DCA58-057A-2A4A-827C-5BFFA4E551EB}" presName="sp" presStyleCnt="0"/>
      <dgm:spPr/>
    </dgm:pt>
    <dgm:pt modelId="{D0920ADE-3D77-9347-B431-67092CF2DF9D}" type="pres">
      <dgm:prSet presAssocID="{719AF264-451D-4C4F-AF04-2991E6DFC590}" presName="composite" presStyleCnt="0"/>
      <dgm:spPr/>
    </dgm:pt>
    <dgm:pt modelId="{C99E3EB8-03FA-0441-99E6-B8811C5DF2F5}" type="pres">
      <dgm:prSet presAssocID="{719AF264-451D-4C4F-AF04-2991E6DFC590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511BA-625F-1D4D-8F5E-D8BDA9CFA112}" type="pres">
      <dgm:prSet presAssocID="{719AF264-451D-4C4F-AF04-2991E6DFC590}" presName="descendantText" presStyleLbl="alignAcc1" presStyleIdx="2" presStyleCnt="5" custLinFactNeighborX="7961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9AF2C2-EA17-ED43-9835-18210399F711}" type="pres">
      <dgm:prSet presAssocID="{F7B2DE12-A142-BC4B-91BB-BA3CC065EF02}" presName="sp" presStyleCnt="0"/>
      <dgm:spPr/>
    </dgm:pt>
    <dgm:pt modelId="{D829DA4B-4C08-B644-9A9B-5145B53B4789}" type="pres">
      <dgm:prSet presAssocID="{9A3C4399-09C4-8F42-97C6-339B8FC3D556}" presName="composite" presStyleCnt="0"/>
      <dgm:spPr/>
    </dgm:pt>
    <dgm:pt modelId="{AA89AED9-A725-9A44-A074-E0E8B156C5BB}" type="pres">
      <dgm:prSet presAssocID="{9A3C4399-09C4-8F42-97C6-339B8FC3D556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7D133E-E001-A047-BDD0-57F01B759978}" type="pres">
      <dgm:prSet presAssocID="{9A3C4399-09C4-8F42-97C6-339B8FC3D556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601C5-10B9-934A-AC08-88FC658FFF23}" type="pres">
      <dgm:prSet presAssocID="{62488DAB-9635-4C41-BC50-14D45844B625}" presName="sp" presStyleCnt="0"/>
      <dgm:spPr/>
    </dgm:pt>
    <dgm:pt modelId="{07A4334F-9B6B-0146-811E-692B792B9374}" type="pres">
      <dgm:prSet presAssocID="{8B22BE20-AE4F-9D4D-A1A1-810FE43AA5D1}" presName="composite" presStyleCnt="0"/>
      <dgm:spPr/>
    </dgm:pt>
    <dgm:pt modelId="{51D5066C-8F90-4143-BEEE-FBE202F8DA73}" type="pres">
      <dgm:prSet presAssocID="{8B22BE20-AE4F-9D4D-A1A1-810FE43AA5D1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49225-36CF-B240-9240-C9EED5D216B5}" type="pres">
      <dgm:prSet presAssocID="{8B22BE20-AE4F-9D4D-A1A1-810FE43AA5D1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B2A3A1-5052-1442-9782-D29559354E2B}" type="presOf" srcId="{55CF4A67-5633-0041-BD5D-448BC3343226}" destId="{3B90EB23-D91A-7C43-B684-E1663F90F170}" srcOrd="0" destOrd="0" presId="urn:microsoft.com/office/officeart/2005/8/layout/chevron2"/>
    <dgm:cxn modelId="{FDCE72BD-7760-AB4F-89C6-FB5294117E5B}" srcId="{719AF264-451D-4C4F-AF04-2991E6DFC590}" destId="{6C917B3B-A6A2-C64C-ABCA-5863752C25B7}" srcOrd="0" destOrd="0" parTransId="{17ADF5E0-587A-784F-A75F-70DA2D963719}" sibTransId="{916B8FE5-EB97-CA40-8CE8-7439004CA888}"/>
    <dgm:cxn modelId="{CC9B9722-9821-2A49-995B-D3ADB2150175}" srcId="{8B22BE20-AE4F-9D4D-A1A1-810FE43AA5D1}" destId="{B8196899-1BB7-3144-9D31-C4947CA1C68E}" srcOrd="0" destOrd="0" parTransId="{A0512E51-7E4C-8E4C-960A-09F63ECFB0B9}" sibTransId="{ADE852C5-EB34-7447-9047-2FDC89A75D6F}"/>
    <dgm:cxn modelId="{634EC3D2-B8D6-1B48-8740-3554EDE6F879}" type="presOf" srcId="{8B22BE20-AE4F-9D4D-A1A1-810FE43AA5D1}" destId="{51D5066C-8F90-4143-BEEE-FBE202F8DA73}" srcOrd="0" destOrd="0" presId="urn:microsoft.com/office/officeart/2005/8/layout/chevron2"/>
    <dgm:cxn modelId="{7CBEB828-7091-A448-9E3A-1782F24658A7}" srcId="{55CF4A67-5633-0041-BD5D-448BC3343226}" destId="{5B6900F6-B667-B74B-BD5D-AAA5768E03D2}" srcOrd="0" destOrd="0" parTransId="{92029A4F-3355-7544-90CF-3F906F755B45}" sibTransId="{49F5C810-D262-DC4F-ACCC-C77A9B830E5A}"/>
    <dgm:cxn modelId="{0B1D76BD-C2B3-3345-9C1D-121FB1EF414B}" srcId="{55CF4A67-5633-0041-BD5D-448BC3343226}" destId="{FB0A8030-7538-5D42-8120-5E5060C4C159}" srcOrd="1" destOrd="0" parTransId="{00308329-C92E-6D44-AA0A-C9C6E95F7EE1}" sibTransId="{114DCA58-057A-2A4A-827C-5BFFA4E551EB}"/>
    <dgm:cxn modelId="{B8A99B4A-8C28-2D4B-869E-CC2231638348}" srcId="{55CF4A67-5633-0041-BD5D-448BC3343226}" destId="{719AF264-451D-4C4F-AF04-2991E6DFC590}" srcOrd="2" destOrd="0" parTransId="{822A8D1E-5492-EA45-84AA-37232B975504}" sibTransId="{F7B2DE12-A142-BC4B-91BB-BA3CC065EF02}"/>
    <dgm:cxn modelId="{3C66AA0C-191F-CF45-AB08-E47C92CF32EA}" srcId="{55CF4A67-5633-0041-BD5D-448BC3343226}" destId="{8B22BE20-AE4F-9D4D-A1A1-810FE43AA5D1}" srcOrd="4" destOrd="0" parTransId="{9B54EBDC-83D5-5049-9031-BA6A1CE4B8BA}" sibTransId="{9C2237BF-7F60-C34A-8A92-4AE36FCF6276}"/>
    <dgm:cxn modelId="{5EE23D54-AA4B-1145-8FE7-32B696DE6030}" type="presOf" srcId="{FB0A8030-7538-5D42-8120-5E5060C4C159}" destId="{B067707B-182F-F84A-BB15-4D9380CA92A8}" srcOrd="0" destOrd="0" presId="urn:microsoft.com/office/officeart/2005/8/layout/chevron2"/>
    <dgm:cxn modelId="{6ECB3D98-833E-E741-951F-93676B480D90}" srcId="{FB0A8030-7538-5D42-8120-5E5060C4C159}" destId="{5C642899-EE0D-0249-9D45-11AC34FF97E4}" srcOrd="0" destOrd="0" parTransId="{75992BDC-292C-5A45-8A7C-BD1CAB4307EF}" sibTransId="{4DEA4A02-C309-5F49-9793-0652F9E66949}"/>
    <dgm:cxn modelId="{215BFFA3-328E-1944-ACC5-3F8166ED97BE}" type="presOf" srcId="{5B6900F6-B667-B74B-BD5D-AAA5768E03D2}" destId="{EF5B3438-8FCA-A94E-A25E-A12D9E946E0C}" srcOrd="0" destOrd="0" presId="urn:microsoft.com/office/officeart/2005/8/layout/chevron2"/>
    <dgm:cxn modelId="{074CC679-9900-E14A-9CD0-A17F83ED7D22}" type="presOf" srcId="{6960ADF0-C351-E64A-B38F-D28DAA9ADE40}" destId="{467D133E-E001-A047-BDD0-57F01B759978}" srcOrd="0" destOrd="0" presId="urn:microsoft.com/office/officeart/2005/8/layout/chevron2"/>
    <dgm:cxn modelId="{5D7F8BDF-B4A1-C444-A90E-C1FBB8A81D42}" srcId="{5B6900F6-B667-B74B-BD5D-AAA5768E03D2}" destId="{5DFE914B-F375-4F45-8F5A-5B0FA311E857}" srcOrd="0" destOrd="0" parTransId="{D675AB0B-4DEF-854B-8C04-50187A8C80B7}" sibTransId="{D7390DD7-1E45-9149-95E8-56D88FB4AE66}"/>
    <dgm:cxn modelId="{BCF5430F-4714-934F-A8C6-0548CF7601CA}" srcId="{55CF4A67-5633-0041-BD5D-448BC3343226}" destId="{9A3C4399-09C4-8F42-97C6-339B8FC3D556}" srcOrd="3" destOrd="0" parTransId="{EAF05AFE-9785-4641-8B4A-4FB530B63D59}" sibTransId="{62488DAB-9635-4C41-BC50-14D45844B625}"/>
    <dgm:cxn modelId="{7426FDE1-F4D9-7B4B-ADC0-82D3370C590E}" type="presOf" srcId="{5C642899-EE0D-0249-9D45-11AC34FF97E4}" destId="{A84D40A3-7982-7D42-8215-B7F44298D5F1}" srcOrd="0" destOrd="0" presId="urn:microsoft.com/office/officeart/2005/8/layout/chevron2"/>
    <dgm:cxn modelId="{C055032B-F5C9-7949-AC89-442780A2FEC1}" type="presOf" srcId="{719AF264-451D-4C4F-AF04-2991E6DFC590}" destId="{C99E3EB8-03FA-0441-99E6-B8811C5DF2F5}" srcOrd="0" destOrd="0" presId="urn:microsoft.com/office/officeart/2005/8/layout/chevron2"/>
    <dgm:cxn modelId="{259DA66E-3381-2E43-B372-A3A25251F455}" type="presOf" srcId="{6C917B3B-A6A2-C64C-ABCA-5863752C25B7}" destId="{98A511BA-625F-1D4D-8F5E-D8BDA9CFA112}" srcOrd="0" destOrd="0" presId="urn:microsoft.com/office/officeart/2005/8/layout/chevron2"/>
    <dgm:cxn modelId="{A9E54258-833A-CA4C-9A17-AB56F7FB6A61}" type="presOf" srcId="{5DFE914B-F375-4F45-8F5A-5B0FA311E857}" destId="{4606D55B-DDE4-324C-BBC5-BED643054083}" srcOrd="0" destOrd="0" presId="urn:microsoft.com/office/officeart/2005/8/layout/chevron2"/>
    <dgm:cxn modelId="{E70A65BC-6DA7-CD45-B7F5-D0C89C1B03D0}" type="presOf" srcId="{B8196899-1BB7-3144-9D31-C4947CA1C68E}" destId="{D6949225-36CF-B240-9240-C9EED5D216B5}" srcOrd="0" destOrd="0" presId="urn:microsoft.com/office/officeart/2005/8/layout/chevron2"/>
    <dgm:cxn modelId="{3757036D-C9EC-EC4A-BE3C-7541AF33980E}" srcId="{9A3C4399-09C4-8F42-97C6-339B8FC3D556}" destId="{6960ADF0-C351-E64A-B38F-D28DAA9ADE40}" srcOrd="0" destOrd="0" parTransId="{47D78742-42F8-FA48-AC3D-ADA85C22BB2F}" sibTransId="{5824919C-FBA8-494C-9547-C5B193326CB8}"/>
    <dgm:cxn modelId="{99210AFB-C0D4-FA49-8ADD-6CB334BC2928}" type="presOf" srcId="{9A3C4399-09C4-8F42-97C6-339B8FC3D556}" destId="{AA89AED9-A725-9A44-A074-E0E8B156C5BB}" srcOrd="0" destOrd="0" presId="urn:microsoft.com/office/officeart/2005/8/layout/chevron2"/>
    <dgm:cxn modelId="{A4D13698-1A4F-3140-8A18-389917E0393C}" type="presParOf" srcId="{3B90EB23-D91A-7C43-B684-E1663F90F170}" destId="{EBCB94BF-3CC4-4D48-BD7C-0ABD3062E612}" srcOrd="0" destOrd="0" presId="urn:microsoft.com/office/officeart/2005/8/layout/chevron2"/>
    <dgm:cxn modelId="{04EE08AC-4369-964C-AFA3-962A05BE129D}" type="presParOf" srcId="{EBCB94BF-3CC4-4D48-BD7C-0ABD3062E612}" destId="{EF5B3438-8FCA-A94E-A25E-A12D9E946E0C}" srcOrd="0" destOrd="0" presId="urn:microsoft.com/office/officeart/2005/8/layout/chevron2"/>
    <dgm:cxn modelId="{8C23F560-27FC-A14B-9A25-35ADED1944EB}" type="presParOf" srcId="{EBCB94BF-3CC4-4D48-BD7C-0ABD3062E612}" destId="{4606D55B-DDE4-324C-BBC5-BED643054083}" srcOrd="1" destOrd="0" presId="urn:microsoft.com/office/officeart/2005/8/layout/chevron2"/>
    <dgm:cxn modelId="{47A2AF46-AE89-9F4B-B844-07C6E9B38741}" type="presParOf" srcId="{3B90EB23-D91A-7C43-B684-E1663F90F170}" destId="{DAECB0B2-DC45-424D-86F0-AC3A864504D8}" srcOrd="1" destOrd="0" presId="urn:microsoft.com/office/officeart/2005/8/layout/chevron2"/>
    <dgm:cxn modelId="{E63C7312-604C-F144-B770-743F3DE4019D}" type="presParOf" srcId="{3B90EB23-D91A-7C43-B684-E1663F90F170}" destId="{9A2479C6-847F-5B4B-8792-461DAB5EF35E}" srcOrd="2" destOrd="0" presId="urn:microsoft.com/office/officeart/2005/8/layout/chevron2"/>
    <dgm:cxn modelId="{C40877AF-1E96-5E47-9D64-CFFEFD1ED520}" type="presParOf" srcId="{9A2479C6-847F-5B4B-8792-461DAB5EF35E}" destId="{B067707B-182F-F84A-BB15-4D9380CA92A8}" srcOrd="0" destOrd="0" presId="urn:microsoft.com/office/officeart/2005/8/layout/chevron2"/>
    <dgm:cxn modelId="{38B2571A-27DA-2544-9CAE-F91802D90D3D}" type="presParOf" srcId="{9A2479C6-847F-5B4B-8792-461DAB5EF35E}" destId="{A84D40A3-7982-7D42-8215-B7F44298D5F1}" srcOrd="1" destOrd="0" presId="urn:microsoft.com/office/officeart/2005/8/layout/chevron2"/>
    <dgm:cxn modelId="{C0E34B0F-9EDE-4549-AB2A-4E43D1A2E13E}" type="presParOf" srcId="{3B90EB23-D91A-7C43-B684-E1663F90F170}" destId="{585FD61D-4C74-F848-94E2-E2C359EBC242}" srcOrd="3" destOrd="0" presId="urn:microsoft.com/office/officeart/2005/8/layout/chevron2"/>
    <dgm:cxn modelId="{8A820318-6F5F-D743-8443-4A8D0699FD7C}" type="presParOf" srcId="{3B90EB23-D91A-7C43-B684-E1663F90F170}" destId="{D0920ADE-3D77-9347-B431-67092CF2DF9D}" srcOrd="4" destOrd="0" presId="urn:microsoft.com/office/officeart/2005/8/layout/chevron2"/>
    <dgm:cxn modelId="{E5698C9B-F2C9-1041-8029-C9368B9B1A41}" type="presParOf" srcId="{D0920ADE-3D77-9347-B431-67092CF2DF9D}" destId="{C99E3EB8-03FA-0441-99E6-B8811C5DF2F5}" srcOrd="0" destOrd="0" presId="urn:microsoft.com/office/officeart/2005/8/layout/chevron2"/>
    <dgm:cxn modelId="{A97D5231-AC92-8540-93AB-869EFC4BAEEE}" type="presParOf" srcId="{D0920ADE-3D77-9347-B431-67092CF2DF9D}" destId="{98A511BA-625F-1D4D-8F5E-D8BDA9CFA112}" srcOrd="1" destOrd="0" presId="urn:microsoft.com/office/officeart/2005/8/layout/chevron2"/>
    <dgm:cxn modelId="{8EB920DB-ACF2-1248-8905-5029EBBC67EC}" type="presParOf" srcId="{3B90EB23-D91A-7C43-B684-E1663F90F170}" destId="{329AF2C2-EA17-ED43-9835-18210399F711}" srcOrd="5" destOrd="0" presId="urn:microsoft.com/office/officeart/2005/8/layout/chevron2"/>
    <dgm:cxn modelId="{BF27C015-5A74-D043-900E-40B96DDE1400}" type="presParOf" srcId="{3B90EB23-D91A-7C43-B684-E1663F90F170}" destId="{D829DA4B-4C08-B644-9A9B-5145B53B4789}" srcOrd="6" destOrd="0" presId="urn:microsoft.com/office/officeart/2005/8/layout/chevron2"/>
    <dgm:cxn modelId="{C8698B1A-41AA-C146-BF51-DB3527AC1CB7}" type="presParOf" srcId="{D829DA4B-4C08-B644-9A9B-5145B53B4789}" destId="{AA89AED9-A725-9A44-A074-E0E8B156C5BB}" srcOrd="0" destOrd="0" presId="urn:microsoft.com/office/officeart/2005/8/layout/chevron2"/>
    <dgm:cxn modelId="{55CE9E9F-0608-A743-A53E-47785C281CF6}" type="presParOf" srcId="{D829DA4B-4C08-B644-9A9B-5145B53B4789}" destId="{467D133E-E001-A047-BDD0-57F01B759978}" srcOrd="1" destOrd="0" presId="urn:microsoft.com/office/officeart/2005/8/layout/chevron2"/>
    <dgm:cxn modelId="{27B1A360-580B-C448-9F68-56712A7DCCB7}" type="presParOf" srcId="{3B90EB23-D91A-7C43-B684-E1663F90F170}" destId="{118601C5-10B9-934A-AC08-88FC658FFF23}" srcOrd="7" destOrd="0" presId="urn:microsoft.com/office/officeart/2005/8/layout/chevron2"/>
    <dgm:cxn modelId="{92789CD0-D7F5-0A4F-9953-996DFA0870AC}" type="presParOf" srcId="{3B90EB23-D91A-7C43-B684-E1663F90F170}" destId="{07A4334F-9B6B-0146-811E-692B792B9374}" srcOrd="8" destOrd="0" presId="urn:microsoft.com/office/officeart/2005/8/layout/chevron2"/>
    <dgm:cxn modelId="{F7E557FA-8CC0-9547-8CEF-B4065DEEF7A8}" type="presParOf" srcId="{07A4334F-9B6B-0146-811E-692B792B9374}" destId="{51D5066C-8F90-4143-BEEE-FBE202F8DA73}" srcOrd="0" destOrd="0" presId="urn:microsoft.com/office/officeart/2005/8/layout/chevron2"/>
    <dgm:cxn modelId="{67A9CEE4-C7F8-5B48-AFBB-D6B62D5429C0}" type="presParOf" srcId="{07A4334F-9B6B-0146-811E-692B792B9374}" destId="{D6949225-36CF-B240-9240-C9EED5D216B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A27975-781F-794B-8601-52C0105774DD}" type="doc">
      <dgm:prSet loTypeId="urn:microsoft.com/office/officeart/2005/8/layout/radial6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18EA049-3E5C-C048-822A-984E5492161A}">
      <dgm:prSet phldrT="[Text]"/>
      <dgm:spPr/>
      <dgm:t>
        <a:bodyPr/>
        <a:lstStyle/>
        <a:p>
          <a:r>
            <a:rPr lang="en-US" dirty="0" smtClean="0"/>
            <a:t>Static Analysis</a:t>
          </a:r>
          <a:endParaRPr lang="en-US" dirty="0"/>
        </a:p>
      </dgm:t>
    </dgm:pt>
    <dgm:pt modelId="{D75D82D7-FD30-214F-BFB4-30784753B7B3}" type="parTrans" cxnId="{53B4D743-2AD3-D347-8CCA-061F42CA8730}">
      <dgm:prSet/>
      <dgm:spPr/>
      <dgm:t>
        <a:bodyPr/>
        <a:lstStyle/>
        <a:p>
          <a:endParaRPr lang="en-US"/>
        </a:p>
      </dgm:t>
    </dgm:pt>
    <dgm:pt modelId="{1DE00A2B-6CCB-0542-B6E3-97060BA721CA}" type="sibTrans" cxnId="{53B4D743-2AD3-D347-8CCA-061F42CA8730}">
      <dgm:prSet/>
      <dgm:spPr/>
      <dgm:t>
        <a:bodyPr/>
        <a:lstStyle/>
        <a:p>
          <a:endParaRPr lang="en-US"/>
        </a:p>
      </dgm:t>
    </dgm:pt>
    <dgm:pt modelId="{F499526E-4F59-5045-A52E-479A79334B02}">
      <dgm:prSet phldrT="[Text]"/>
      <dgm:spPr/>
      <dgm:t>
        <a:bodyPr/>
        <a:lstStyle/>
        <a:p>
          <a:r>
            <a:rPr lang="en-US" dirty="0" smtClean="0"/>
            <a:t>APK</a:t>
          </a:r>
          <a:r>
            <a:rPr lang="en-US" baseline="0" dirty="0" smtClean="0"/>
            <a:t> </a:t>
          </a:r>
          <a:r>
            <a:rPr lang="en-US" dirty="0" smtClean="0"/>
            <a:t>File</a:t>
          </a:r>
          <a:r>
            <a:rPr lang="en-US" baseline="0" dirty="0" smtClean="0"/>
            <a:t> Tree</a:t>
          </a:r>
          <a:endParaRPr lang="en-US" dirty="0"/>
        </a:p>
      </dgm:t>
    </dgm:pt>
    <dgm:pt modelId="{D6293CED-5D79-9943-99D5-57C4ECCE6B15}" type="parTrans" cxnId="{06A17DE2-80C0-044B-90F6-5300B87F87AD}">
      <dgm:prSet/>
      <dgm:spPr/>
      <dgm:t>
        <a:bodyPr/>
        <a:lstStyle/>
        <a:p>
          <a:endParaRPr lang="en-US"/>
        </a:p>
      </dgm:t>
    </dgm:pt>
    <dgm:pt modelId="{31751C6C-6E9C-6445-807C-DE46B1C7CBAC}" type="sibTrans" cxnId="{06A17DE2-80C0-044B-90F6-5300B87F87AD}">
      <dgm:prSet/>
      <dgm:spPr/>
      <dgm:t>
        <a:bodyPr/>
        <a:lstStyle/>
        <a:p>
          <a:endParaRPr lang="en-US"/>
        </a:p>
      </dgm:t>
    </dgm:pt>
    <dgm:pt modelId="{8F1EAAB6-7FDC-E945-93DC-7D2F45ECA361}">
      <dgm:prSet phldrT="[Text]"/>
      <dgm:spPr/>
      <dgm:t>
        <a:bodyPr/>
        <a:lstStyle/>
        <a:p>
          <a:r>
            <a:rPr lang="en-US" dirty="0" smtClean="0"/>
            <a:t>Strings</a:t>
          </a:r>
          <a:endParaRPr lang="en-US" dirty="0"/>
        </a:p>
      </dgm:t>
    </dgm:pt>
    <dgm:pt modelId="{B9B96AE9-E288-3443-AAC9-8D71D9A89DC9}" type="parTrans" cxnId="{D4C940E7-7A99-E64E-9155-D0BB6E3493D3}">
      <dgm:prSet/>
      <dgm:spPr/>
      <dgm:t>
        <a:bodyPr/>
        <a:lstStyle/>
        <a:p>
          <a:endParaRPr lang="en-US"/>
        </a:p>
      </dgm:t>
    </dgm:pt>
    <dgm:pt modelId="{5FF124E0-BB50-E147-9636-2A1198DF9EEC}" type="sibTrans" cxnId="{D4C940E7-7A99-E64E-9155-D0BB6E3493D3}">
      <dgm:prSet/>
      <dgm:spPr/>
      <dgm:t>
        <a:bodyPr/>
        <a:lstStyle/>
        <a:p>
          <a:endParaRPr lang="en-US"/>
        </a:p>
      </dgm:t>
    </dgm:pt>
    <dgm:pt modelId="{636A2E5D-1A45-C64A-8AAC-BD33DBCA8072}">
      <dgm:prSet phldrT="[Text]"/>
      <dgm:spPr/>
      <dgm:t>
        <a:bodyPr/>
        <a:lstStyle/>
        <a:p>
          <a:r>
            <a:rPr lang="en-US" dirty="0" smtClean="0"/>
            <a:t>API Calls</a:t>
          </a:r>
          <a:endParaRPr lang="en-US" dirty="0"/>
        </a:p>
      </dgm:t>
    </dgm:pt>
    <dgm:pt modelId="{ADF4DFB0-8E8A-8042-BB5F-07DC8095C1AC}" type="parTrans" cxnId="{2D401A74-8919-1B40-8A35-46208A574519}">
      <dgm:prSet/>
      <dgm:spPr/>
      <dgm:t>
        <a:bodyPr/>
        <a:lstStyle/>
        <a:p>
          <a:endParaRPr lang="en-US"/>
        </a:p>
      </dgm:t>
    </dgm:pt>
    <dgm:pt modelId="{EDB2746F-116F-5941-B3C1-10B7749E17E2}" type="sibTrans" cxnId="{2D401A74-8919-1B40-8A35-46208A574519}">
      <dgm:prSet/>
      <dgm:spPr/>
      <dgm:t>
        <a:bodyPr/>
        <a:lstStyle/>
        <a:p>
          <a:endParaRPr lang="en-US"/>
        </a:p>
      </dgm:t>
    </dgm:pt>
    <dgm:pt modelId="{2CC16C7D-B7AB-E742-A565-22DD8ED850B6}">
      <dgm:prSet phldrT="[Text]"/>
      <dgm:spPr/>
      <dgm:t>
        <a:bodyPr/>
        <a:lstStyle/>
        <a:p>
          <a:r>
            <a:rPr lang="en-US" dirty="0" smtClean="0"/>
            <a:t>Manifest</a:t>
          </a:r>
          <a:endParaRPr lang="en-US" dirty="0"/>
        </a:p>
      </dgm:t>
    </dgm:pt>
    <dgm:pt modelId="{13761676-0ED2-C04B-AB12-6D3C0F0B0639}" type="parTrans" cxnId="{C8A6D0E3-2F76-824B-A0E7-EE9ADC743EF4}">
      <dgm:prSet/>
      <dgm:spPr/>
      <dgm:t>
        <a:bodyPr/>
        <a:lstStyle/>
        <a:p>
          <a:endParaRPr lang="en-US"/>
        </a:p>
      </dgm:t>
    </dgm:pt>
    <dgm:pt modelId="{FF9E061C-DC27-1744-8BB2-BE7CF4EEE586}" type="sibTrans" cxnId="{C8A6D0E3-2F76-824B-A0E7-EE9ADC743EF4}">
      <dgm:prSet/>
      <dgm:spPr/>
      <dgm:t>
        <a:bodyPr/>
        <a:lstStyle/>
        <a:p>
          <a:endParaRPr lang="en-US"/>
        </a:p>
      </dgm:t>
    </dgm:pt>
    <dgm:pt modelId="{87F2890E-1357-2642-B612-F81D9431DFB1}">
      <dgm:prSet phldrT="[Text]"/>
      <dgm:spPr/>
      <dgm:t>
        <a:bodyPr/>
        <a:lstStyle/>
        <a:p>
          <a:r>
            <a:rPr lang="en-US" dirty="0" smtClean="0"/>
            <a:t>Certificate</a:t>
          </a:r>
          <a:endParaRPr lang="en-US" dirty="0"/>
        </a:p>
      </dgm:t>
    </dgm:pt>
    <dgm:pt modelId="{026816A3-CCD1-FA42-B3ED-FE5BC4CF3FA0}" type="parTrans" cxnId="{D7673962-2881-AA43-AD55-9EE9DCDDA7E8}">
      <dgm:prSet/>
      <dgm:spPr/>
      <dgm:t>
        <a:bodyPr/>
        <a:lstStyle/>
        <a:p>
          <a:endParaRPr lang="en-US"/>
        </a:p>
      </dgm:t>
    </dgm:pt>
    <dgm:pt modelId="{3AA6937B-DF3A-4B47-93D6-DBDEF00DE7EF}" type="sibTrans" cxnId="{D7673962-2881-AA43-AD55-9EE9DCDDA7E8}">
      <dgm:prSet/>
      <dgm:spPr/>
      <dgm:t>
        <a:bodyPr/>
        <a:lstStyle/>
        <a:p>
          <a:endParaRPr lang="en-US"/>
        </a:p>
      </dgm:t>
    </dgm:pt>
    <dgm:pt modelId="{CD7F6A1E-37F2-124C-9F1E-BB842CC68CA0}" type="pres">
      <dgm:prSet presAssocID="{D6A27975-781F-794B-8601-52C0105774D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D36E77-C186-3644-88F8-0830CD3170EF}" type="pres">
      <dgm:prSet presAssocID="{E18EA049-3E5C-C048-822A-984E5492161A}" presName="centerShape" presStyleLbl="node0" presStyleIdx="0" presStyleCnt="1"/>
      <dgm:spPr/>
      <dgm:t>
        <a:bodyPr/>
        <a:lstStyle/>
        <a:p>
          <a:endParaRPr lang="en-US"/>
        </a:p>
      </dgm:t>
    </dgm:pt>
    <dgm:pt modelId="{AF337FE7-9549-AC4C-BA7C-D02069CECE14}" type="pres">
      <dgm:prSet presAssocID="{F499526E-4F59-5045-A52E-479A79334B0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2AD2B0-E027-FC41-A892-5A76454EA2B8}" type="pres">
      <dgm:prSet presAssocID="{F499526E-4F59-5045-A52E-479A79334B02}" presName="dummy" presStyleCnt="0"/>
      <dgm:spPr/>
    </dgm:pt>
    <dgm:pt modelId="{3B92BBA0-7803-304E-B568-9DCCD197A626}" type="pres">
      <dgm:prSet presAssocID="{31751C6C-6E9C-6445-807C-DE46B1C7CBA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43E6DD4D-AE10-E741-ABB8-8B620A7B9002}" type="pres">
      <dgm:prSet presAssocID="{8F1EAAB6-7FDC-E945-93DC-7D2F45ECA36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F7529-90DC-0349-93D5-76D2A75E01B9}" type="pres">
      <dgm:prSet presAssocID="{8F1EAAB6-7FDC-E945-93DC-7D2F45ECA361}" presName="dummy" presStyleCnt="0"/>
      <dgm:spPr/>
    </dgm:pt>
    <dgm:pt modelId="{64574880-AF4A-B841-BB15-2E9CE4D1D1E9}" type="pres">
      <dgm:prSet presAssocID="{5FF124E0-BB50-E147-9636-2A1198DF9EEC}" presName="sibTrans" presStyleLbl="sibTrans2D1" presStyleIdx="1" presStyleCnt="5"/>
      <dgm:spPr/>
      <dgm:t>
        <a:bodyPr/>
        <a:lstStyle/>
        <a:p>
          <a:endParaRPr lang="en-US"/>
        </a:p>
      </dgm:t>
    </dgm:pt>
    <dgm:pt modelId="{E6B2F262-31B2-CB46-A35D-542FC826E50C}" type="pres">
      <dgm:prSet presAssocID="{636A2E5D-1A45-C64A-8AAC-BD33DBCA807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3773-35A2-E04A-A75D-DDE13F600AE3}" type="pres">
      <dgm:prSet presAssocID="{636A2E5D-1A45-C64A-8AAC-BD33DBCA8072}" presName="dummy" presStyleCnt="0"/>
      <dgm:spPr/>
    </dgm:pt>
    <dgm:pt modelId="{3E2E226E-BC12-4F4D-992B-C035925A28FC}" type="pres">
      <dgm:prSet presAssocID="{EDB2746F-116F-5941-B3C1-10B7749E17E2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92F9B85-BF53-B745-9CC2-82A2A9B6830C}" type="pres">
      <dgm:prSet presAssocID="{2CC16C7D-B7AB-E742-A565-22DD8ED850B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91324-79D1-B045-BA4C-8678F600E14A}" type="pres">
      <dgm:prSet presAssocID="{2CC16C7D-B7AB-E742-A565-22DD8ED850B6}" presName="dummy" presStyleCnt="0"/>
      <dgm:spPr/>
    </dgm:pt>
    <dgm:pt modelId="{533AF559-B381-7943-A23A-E7E924B9B138}" type="pres">
      <dgm:prSet presAssocID="{FF9E061C-DC27-1744-8BB2-BE7CF4EEE58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071C8DE3-7524-6349-954D-6210061B822B}" type="pres">
      <dgm:prSet presAssocID="{87F2890E-1357-2642-B612-F81D9431DFB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67A98-2D40-8E4D-8B10-7C2BC9E45C4A}" type="pres">
      <dgm:prSet presAssocID="{87F2890E-1357-2642-B612-F81D9431DFB1}" presName="dummy" presStyleCnt="0"/>
      <dgm:spPr/>
    </dgm:pt>
    <dgm:pt modelId="{D722C036-D40D-464D-8422-98405D5673AB}" type="pres">
      <dgm:prSet presAssocID="{3AA6937B-DF3A-4B47-93D6-DBDEF00DE7EF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5DD8B674-8D0C-004A-A49A-D124C24E55E2}" type="presOf" srcId="{EDB2746F-116F-5941-B3C1-10B7749E17E2}" destId="{3E2E226E-BC12-4F4D-992B-C035925A28FC}" srcOrd="0" destOrd="0" presId="urn:microsoft.com/office/officeart/2005/8/layout/radial6"/>
    <dgm:cxn modelId="{8A0B47AC-A408-7A40-93FD-3CF090AF3CAB}" type="presOf" srcId="{636A2E5D-1A45-C64A-8AAC-BD33DBCA8072}" destId="{E6B2F262-31B2-CB46-A35D-542FC826E50C}" srcOrd="0" destOrd="0" presId="urn:microsoft.com/office/officeart/2005/8/layout/radial6"/>
    <dgm:cxn modelId="{2D401A74-8919-1B40-8A35-46208A574519}" srcId="{E18EA049-3E5C-C048-822A-984E5492161A}" destId="{636A2E5D-1A45-C64A-8AAC-BD33DBCA8072}" srcOrd="2" destOrd="0" parTransId="{ADF4DFB0-8E8A-8042-BB5F-07DC8095C1AC}" sibTransId="{EDB2746F-116F-5941-B3C1-10B7749E17E2}"/>
    <dgm:cxn modelId="{BD542054-92FD-4842-860E-B2F7CFB8E113}" type="presOf" srcId="{5FF124E0-BB50-E147-9636-2A1198DF9EEC}" destId="{64574880-AF4A-B841-BB15-2E9CE4D1D1E9}" srcOrd="0" destOrd="0" presId="urn:microsoft.com/office/officeart/2005/8/layout/radial6"/>
    <dgm:cxn modelId="{D7673962-2881-AA43-AD55-9EE9DCDDA7E8}" srcId="{E18EA049-3E5C-C048-822A-984E5492161A}" destId="{87F2890E-1357-2642-B612-F81D9431DFB1}" srcOrd="4" destOrd="0" parTransId="{026816A3-CCD1-FA42-B3ED-FE5BC4CF3FA0}" sibTransId="{3AA6937B-DF3A-4B47-93D6-DBDEF00DE7EF}"/>
    <dgm:cxn modelId="{06A17DE2-80C0-044B-90F6-5300B87F87AD}" srcId="{E18EA049-3E5C-C048-822A-984E5492161A}" destId="{F499526E-4F59-5045-A52E-479A79334B02}" srcOrd="0" destOrd="0" parTransId="{D6293CED-5D79-9943-99D5-57C4ECCE6B15}" sibTransId="{31751C6C-6E9C-6445-807C-DE46B1C7CBAC}"/>
    <dgm:cxn modelId="{0167671E-92F3-3F49-BD79-A7AB634E4E4D}" type="presOf" srcId="{2CC16C7D-B7AB-E742-A565-22DD8ED850B6}" destId="{392F9B85-BF53-B745-9CC2-82A2A9B6830C}" srcOrd="0" destOrd="0" presId="urn:microsoft.com/office/officeart/2005/8/layout/radial6"/>
    <dgm:cxn modelId="{43980BDE-4E3D-E046-93E5-A1C60B39D9CA}" type="presOf" srcId="{8F1EAAB6-7FDC-E945-93DC-7D2F45ECA361}" destId="{43E6DD4D-AE10-E741-ABB8-8B620A7B9002}" srcOrd="0" destOrd="0" presId="urn:microsoft.com/office/officeart/2005/8/layout/radial6"/>
    <dgm:cxn modelId="{D93D01B1-1FBE-2044-B4AC-5B74F49E2BB8}" type="presOf" srcId="{87F2890E-1357-2642-B612-F81D9431DFB1}" destId="{071C8DE3-7524-6349-954D-6210061B822B}" srcOrd="0" destOrd="0" presId="urn:microsoft.com/office/officeart/2005/8/layout/radial6"/>
    <dgm:cxn modelId="{17E2798D-BE54-904E-AFE2-D5AFAF35051C}" type="presOf" srcId="{31751C6C-6E9C-6445-807C-DE46B1C7CBAC}" destId="{3B92BBA0-7803-304E-B568-9DCCD197A626}" srcOrd="0" destOrd="0" presId="urn:microsoft.com/office/officeart/2005/8/layout/radial6"/>
    <dgm:cxn modelId="{F6AB2C3D-E1E4-EB4F-A073-BEB72D85A43A}" type="presOf" srcId="{FF9E061C-DC27-1744-8BB2-BE7CF4EEE586}" destId="{533AF559-B381-7943-A23A-E7E924B9B138}" srcOrd="0" destOrd="0" presId="urn:microsoft.com/office/officeart/2005/8/layout/radial6"/>
    <dgm:cxn modelId="{D4C940E7-7A99-E64E-9155-D0BB6E3493D3}" srcId="{E18EA049-3E5C-C048-822A-984E5492161A}" destId="{8F1EAAB6-7FDC-E945-93DC-7D2F45ECA361}" srcOrd="1" destOrd="0" parTransId="{B9B96AE9-E288-3443-AAC9-8D71D9A89DC9}" sibTransId="{5FF124E0-BB50-E147-9636-2A1198DF9EEC}"/>
    <dgm:cxn modelId="{0BD5E267-A3F1-E24A-8A66-C796B3A60265}" type="presOf" srcId="{D6A27975-781F-794B-8601-52C0105774DD}" destId="{CD7F6A1E-37F2-124C-9F1E-BB842CC68CA0}" srcOrd="0" destOrd="0" presId="urn:microsoft.com/office/officeart/2005/8/layout/radial6"/>
    <dgm:cxn modelId="{7F413EDE-DD11-FD49-8633-CC664B47BCD4}" type="presOf" srcId="{3AA6937B-DF3A-4B47-93D6-DBDEF00DE7EF}" destId="{D722C036-D40D-464D-8422-98405D5673AB}" srcOrd="0" destOrd="0" presId="urn:microsoft.com/office/officeart/2005/8/layout/radial6"/>
    <dgm:cxn modelId="{163D41B3-E8A5-E143-AD09-625A81A8B3BA}" type="presOf" srcId="{F499526E-4F59-5045-A52E-479A79334B02}" destId="{AF337FE7-9549-AC4C-BA7C-D02069CECE14}" srcOrd="0" destOrd="0" presId="urn:microsoft.com/office/officeart/2005/8/layout/radial6"/>
    <dgm:cxn modelId="{B079E653-2E2A-0A49-8285-EA1C53D3D8D1}" type="presOf" srcId="{E18EA049-3E5C-C048-822A-984E5492161A}" destId="{75D36E77-C186-3644-88F8-0830CD3170EF}" srcOrd="0" destOrd="0" presId="urn:microsoft.com/office/officeart/2005/8/layout/radial6"/>
    <dgm:cxn modelId="{C8A6D0E3-2F76-824B-A0E7-EE9ADC743EF4}" srcId="{E18EA049-3E5C-C048-822A-984E5492161A}" destId="{2CC16C7D-B7AB-E742-A565-22DD8ED850B6}" srcOrd="3" destOrd="0" parTransId="{13761676-0ED2-C04B-AB12-6D3C0F0B0639}" sibTransId="{FF9E061C-DC27-1744-8BB2-BE7CF4EEE586}"/>
    <dgm:cxn modelId="{53B4D743-2AD3-D347-8CCA-061F42CA8730}" srcId="{D6A27975-781F-794B-8601-52C0105774DD}" destId="{E18EA049-3E5C-C048-822A-984E5492161A}" srcOrd="0" destOrd="0" parTransId="{D75D82D7-FD30-214F-BFB4-30784753B7B3}" sibTransId="{1DE00A2B-6CCB-0542-B6E3-97060BA721CA}"/>
    <dgm:cxn modelId="{EDC07641-E823-DA4A-9073-7B136013EED3}" type="presParOf" srcId="{CD7F6A1E-37F2-124C-9F1E-BB842CC68CA0}" destId="{75D36E77-C186-3644-88F8-0830CD3170EF}" srcOrd="0" destOrd="0" presId="urn:microsoft.com/office/officeart/2005/8/layout/radial6"/>
    <dgm:cxn modelId="{CD11E315-CE49-1040-8C99-150509AD30B7}" type="presParOf" srcId="{CD7F6A1E-37F2-124C-9F1E-BB842CC68CA0}" destId="{AF337FE7-9549-AC4C-BA7C-D02069CECE14}" srcOrd="1" destOrd="0" presId="urn:microsoft.com/office/officeart/2005/8/layout/radial6"/>
    <dgm:cxn modelId="{99E6D3B5-7506-B242-887E-D0E3E7C3EB11}" type="presParOf" srcId="{CD7F6A1E-37F2-124C-9F1E-BB842CC68CA0}" destId="{762AD2B0-E027-FC41-A892-5A76454EA2B8}" srcOrd="2" destOrd="0" presId="urn:microsoft.com/office/officeart/2005/8/layout/radial6"/>
    <dgm:cxn modelId="{152BDEC8-C701-6940-9AB6-6E7065153C65}" type="presParOf" srcId="{CD7F6A1E-37F2-124C-9F1E-BB842CC68CA0}" destId="{3B92BBA0-7803-304E-B568-9DCCD197A626}" srcOrd="3" destOrd="0" presId="urn:microsoft.com/office/officeart/2005/8/layout/radial6"/>
    <dgm:cxn modelId="{80F97F74-DBB1-D64E-8001-A0A3F689C019}" type="presParOf" srcId="{CD7F6A1E-37F2-124C-9F1E-BB842CC68CA0}" destId="{43E6DD4D-AE10-E741-ABB8-8B620A7B9002}" srcOrd="4" destOrd="0" presId="urn:microsoft.com/office/officeart/2005/8/layout/radial6"/>
    <dgm:cxn modelId="{C254FA17-BDEE-A744-BD25-D53A955951B3}" type="presParOf" srcId="{CD7F6A1E-37F2-124C-9F1E-BB842CC68CA0}" destId="{10BF7529-90DC-0349-93D5-76D2A75E01B9}" srcOrd="5" destOrd="0" presId="urn:microsoft.com/office/officeart/2005/8/layout/radial6"/>
    <dgm:cxn modelId="{DDE52F73-752B-1147-AE15-2F3065DBA64F}" type="presParOf" srcId="{CD7F6A1E-37F2-124C-9F1E-BB842CC68CA0}" destId="{64574880-AF4A-B841-BB15-2E9CE4D1D1E9}" srcOrd="6" destOrd="0" presId="urn:microsoft.com/office/officeart/2005/8/layout/radial6"/>
    <dgm:cxn modelId="{D80D50D8-C612-A44B-B41C-AE34FBD03D63}" type="presParOf" srcId="{CD7F6A1E-37F2-124C-9F1E-BB842CC68CA0}" destId="{E6B2F262-31B2-CB46-A35D-542FC826E50C}" srcOrd="7" destOrd="0" presId="urn:microsoft.com/office/officeart/2005/8/layout/radial6"/>
    <dgm:cxn modelId="{C50A05C0-FB1E-BB44-8779-D6C4CF732F11}" type="presParOf" srcId="{CD7F6A1E-37F2-124C-9F1E-BB842CC68CA0}" destId="{83EA3773-35A2-E04A-A75D-DDE13F600AE3}" srcOrd="8" destOrd="0" presId="urn:microsoft.com/office/officeart/2005/8/layout/radial6"/>
    <dgm:cxn modelId="{EA128DAD-1943-F449-88A2-94AC6D00E301}" type="presParOf" srcId="{CD7F6A1E-37F2-124C-9F1E-BB842CC68CA0}" destId="{3E2E226E-BC12-4F4D-992B-C035925A28FC}" srcOrd="9" destOrd="0" presId="urn:microsoft.com/office/officeart/2005/8/layout/radial6"/>
    <dgm:cxn modelId="{38559457-5A26-5B41-86D3-1A30934A7513}" type="presParOf" srcId="{CD7F6A1E-37F2-124C-9F1E-BB842CC68CA0}" destId="{392F9B85-BF53-B745-9CC2-82A2A9B6830C}" srcOrd="10" destOrd="0" presId="urn:microsoft.com/office/officeart/2005/8/layout/radial6"/>
    <dgm:cxn modelId="{35089ACF-20FB-BE49-AF42-C34C14BB4C30}" type="presParOf" srcId="{CD7F6A1E-37F2-124C-9F1E-BB842CC68CA0}" destId="{73991324-79D1-B045-BA4C-8678F600E14A}" srcOrd="11" destOrd="0" presId="urn:microsoft.com/office/officeart/2005/8/layout/radial6"/>
    <dgm:cxn modelId="{E23E174E-458B-CA40-BAB8-3BCEA18AF271}" type="presParOf" srcId="{CD7F6A1E-37F2-124C-9F1E-BB842CC68CA0}" destId="{533AF559-B381-7943-A23A-E7E924B9B138}" srcOrd="12" destOrd="0" presId="urn:microsoft.com/office/officeart/2005/8/layout/radial6"/>
    <dgm:cxn modelId="{47D042DD-BCF5-FD49-949B-33A878B466D0}" type="presParOf" srcId="{CD7F6A1E-37F2-124C-9F1E-BB842CC68CA0}" destId="{071C8DE3-7524-6349-954D-6210061B822B}" srcOrd="13" destOrd="0" presId="urn:microsoft.com/office/officeart/2005/8/layout/radial6"/>
    <dgm:cxn modelId="{186CCA39-E40F-E44D-8F1D-3F24E953FD16}" type="presParOf" srcId="{CD7F6A1E-37F2-124C-9F1E-BB842CC68CA0}" destId="{C7267A98-2D40-8E4D-8B10-7C2BC9E45C4A}" srcOrd="14" destOrd="0" presId="urn:microsoft.com/office/officeart/2005/8/layout/radial6"/>
    <dgm:cxn modelId="{35DE45F0-1C84-9542-8A88-BC0BF4570C0E}" type="presParOf" srcId="{CD7F6A1E-37F2-124C-9F1E-BB842CC68CA0}" destId="{D722C036-D40D-464D-8422-98405D5673AB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A27975-781F-794B-8601-52C0105774DD}" type="doc">
      <dgm:prSet loTypeId="urn:microsoft.com/office/officeart/2005/8/layout/radial5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18EA049-3E5C-C048-822A-984E5492161A}">
      <dgm:prSet phldrT="[Text]"/>
      <dgm:spPr/>
      <dgm:t>
        <a:bodyPr/>
        <a:lstStyle/>
        <a:p>
          <a:r>
            <a:rPr lang="en-US" dirty="0" smtClean="0"/>
            <a:t>Dynamic Analysis</a:t>
          </a:r>
          <a:endParaRPr lang="en-US" dirty="0"/>
        </a:p>
      </dgm:t>
    </dgm:pt>
    <dgm:pt modelId="{D75D82D7-FD30-214F-BFB4-30784753B7B3}" type="parTrans" cxnId="{53B4D743-2AD3-D347-8CCA-061F42CA8730}">
      <dgm:prSet/>
      <dgm:spPr/>
      <dgm:t>
        <a:bodyPr/>
        <a:lstStyle/>
        <a:p>
          <a:endParaRPr lang="en-US"/>
        </a:p>
      </dgm:t>
    </dgm:pt>
    <dgm:pt modelId="{1DE00A2B-6CCB-0542-B6E3-97060BA721CA}" type="sibTrans" cxnId="{53B4D743-2AD3-D347-8CCA-061F42CA8730}">
      <dgm:prSet/>
      <dgm:spPr/>
      <dgm:t>
        <a:bodyPr/>
        <a:lstStyle/>
        <a:p>
          <a:endParaRPr lang="en-US"/>
        </a:p>
      </dgm:t>
    </dgm:pt>
    <dgm:pt modelId="{F499526E-4F59-5045-A52E-479A79334B02}">
      <dgm:prSet phldrT="[Text]"/>
      <dgm:spPr/>
      <dgm:t>
        <a:bodyPr/>
        <a:lstStyle/>
        <a:p>
          <a:r>
            <a:rPr lang="en-US" dirty="0" smtClean="0"/>
            <a:t>Crypto</a:t>
          </a:r>
          <a:endParaRPr lang="en-US" dirty="0"/>
        </a:p>
      </dgm:t>
    </dgm:pt>
    <dgm:pt modelId="{D6293CED-5D79-9943-99D5-57C4ECCE6B15}" type="parTrans" cxnId="{06A17DE2-80C0-044B-90F6-5300B87F87AD}">
      <dgm:prSet/>
      <dgm:spPr/>
      <dgm:t>
        <a:bodyPr/>
        <a:lstStyle/>
        <a:p>
          <a:endParaRPr lang="en-US"/>
        </a:p>
      </dgm:t>
    </dgm:pt>
    <dgm:pt modelId="{31751C6C-6E9C-6445-807C-DE46B1C7CBAC}" type="sibTrans" cxnId="{06A17DE2-80C0-044B-90F6-5300B87F87AD}">
      <dgm:prSet/>
      <dgm:spPr/>
      <dgm:t>
        <a:bodyPr/>
        <a:lstStyle/>
        <a:p>
          <a:endParaRPr lang="en-US"/>
        </a:p>
      </dgm:t>
    </dgm:pt>
    <dgm:pt modelId="{8F1EAAB6-7FDC-E945-93DC-7D2F45ECA361}">
      <dgm:prSet phldrT="[Text]"/>
      <dgm:spPr/>
      <dgm:t>
        <a:bodyPr/>
        <a:lstStyle/>
        <a:p>
          <a:r>
            <a:rPr lang="en-US" dirty="0" smtClean="0"/>
            <a:t>Reflection calls</a:t>
          </a:r>
          <a:endParaRPr lang="en-US" dirty="0"/>
        </a:p>
      </dgm:t>
    </dgm:pt>
    <dgm:pt modelId="{B9B96AE9-E288-3443-AAC9-8D71D9A89DC9}" type="parTrans" cxnId="{D4C940E7-7A99-E64E-9155-D0BB6E3493D3}">
      <dgm:prSet/>
      <dgm:spPr/>
      <dgm:t>
        <a:bodyPr/>
        <a:lstStyle/>
        <a:p>
          <a:endParaRPr lang="en-US"/>
        </a:p>
      </dgm:t>
    </dgm:pt>
    <dgm:pt modelId="{5FF124E0-BB50-E147-9636-2A1198DF9EEC}" type="sibTrans" cxnId="{D4C940E7-7A99-E64E-9155-D0BB6E3493D3}">
      <dgm:prSet/>
      <dgm:spPr/>
      <dgm:t>
        <a:bodyPr/>
        <a:lstStyle/>
        <a:p>
          <a:endParaRPr lang="en-US"/>
        </a:p>
      </dgm:t>
    </dgm:pt>
    <dgm:pt modelId="{636A2E5D-1A45-C64A-8AAC-BD33DBCA8072}">
      <dgm:prSet phldrT="[Text]"/>
      <dgm:spPr/>
      <dgm:t>
        <a:bodyPr/>
        <a:lstStyle/>
        <a:p>
          <a:r>
            <a:rPr lang="en-US" dirty="0" smtClean="0"/>
            <a:t>Files accessed</a:t>
          </a:r>
          <a:endParaRPr lang="en-US" dirty="0"/>
        </a:p>
      </dgm:t>
    </dgm:pt>
    <dgm:pt modelId="{ADF4DFB0-8E8A-8042-BB5F-07DC8095C1AC}" type="parTrans" cxnId="{2D401A74-8919-1B40-8A35-46208A574519}">
      <dgm:prSet/>
      <dgm:spPr/>
      <dgm:t>
        <a:bodyPr/>
        <a:lstStyle/>
        <a:p>
          <a:endParaRPr lang="en-US"/>
        </a:p>
      </dgm:t>
    </dgm:pt>
    <dgm:pt modelId="{EDB2746F-116F-5941-B3C1-10B7749E17E2}" type="sibTrans" cxnId="{2D401A74-8919-1B40-8A35-46208A574519}">
      <dgm:prSet/>
      <dgm:spPr/>
      <dgm:t>
        <a:bodyPr/>
        <a:lstStyle/>
        <a:p>
          <a:endParaRPr lang="en-US"/>
        </a:p>
      </dgm:t>
    </dgm:pt>
    <dgm:pt modelId="{2CC16C7D-B7AB-E742-A565-22DD8ED850B6}">
      <dgm:prSet phldrT="[Text]"/>
      <dgm:spPr/>
      <dgm:t>
        <a:bodyPr/>
        <a:lstStyle/>
        <a:p>
          <a:r>
            <a:rPr lang="en-US" dirty="0" smtClean="0"/>
            <a:t>Shell Commands</a:t>
          </a:r>
          <a:endParaRPr lang="en-US" dirty="0"/>
        </a:p>
      </dgm:t>
    </dgm:pt>
    <dgm:pt modelId="{13761676-0ED2-C04B-AB12-6D3C0F0B0639}" type="parTrans" cxnId="{C8A6D0E3-2F76-824B-A0E7-EE9ADC743EF4}">
      <dgm:prSet/>
      <dgm:spPr/>
      <dgm:t>
        <a:bodyPr/>
        <a:lstStyle/>
        <a:p>
          <a:endParaRPr lang="en-US"/>
        </a:p>
      </dgm:t>
    </dgm:pt>
    <dgm:pt modelId="{FF9E061C-DC27-1744-8BB2-BE7CF4EEE586}" type="sibTrans" cxnId="{C8A6D0E3-2F76-824B-A0E7-EE9ADC743EF4}">
      <dgm:prSet/>
      <dgm:spPr/>
      <dgm:t>
        <a:bodyPr/>
        <a:lstStyle/>
        <a:p>
          <a:endParaRPr lang="en-US"/>
        </a:p>
      </dgm:t>
    </dgm:pt>
    <dgm:pt modelId="{87F2890E-1357-2642-B612-F81D9431DFB1}">
      <dgm:prSet phldrT="[Text]"/>
      <dgm:spPr/>
      <dgm:t>
        <a:bodyPr/>
        <a:lstStyle/>
        <a:p>
          <a:r>
            <a:rPr lang="en-US" dirty="0" smtClean="0"/>
            <a:t>SMS Messages </a:t>
          </a:r>
          <a:endParaRPr lang="en-US" dirty="0"/>
        </a:p>
      </dgm:t>
    </dgm:pt>
    <dgm:pt modelId="{026816A3-CCD1-FA42-B3ED-FE5BC4CF3FA0}" type="parTrans" cxnId="{D7673962-2881-AA43-AD55-9EE9DCDDA7E8}">
      <dgm:prSet/>
      <dgm:spPr/>
      <dgm:t>
        <a:bodyPr/>
        <a:lstStyle/>
        <a:p>
          <a:endParaRPr lang="en-US"/>
        </a:p>
      </dgm:t>
    </dgm:pt>
    <dgm:pt modelId="{3AA6937B-DF3A-4B47-93D6-DBDEF00DE7EF}" type="sibTrans" cxnId="{D7673962-2881-AA43-AD55-9EE9DCDDA7E8}">
      <dgm:prSet/>
      <dgm:spPr/>
      <dgm:t>
        <a:bodyPr/>
        <a:lstStyle/>
        <a:p>
          <a:endParaRPr lang="en-US"/>
        </a:p>
      </dgm:t>
    </dgm:pt>
    <dgm:pt modelId="{350973F0-7C54-CC4A-87E3-E120013108D9}">
      <dgm:prSet phldrT="[Text]"/>
      <dgm:spPr/>
      <dgm:t>
        <a:bodyPr/>
        <a:lstStyle/>
        <a:p>
          <a:r>
            <a:rPr lang="en-US" dirty="0" smtClean="0"/>
            <a:t>Accounts</a:t>
          </a:r>
          <a:endParaRPr lang="en-US" dirty="0"/>
        </a:p>
      </dgm:t>
    </dgm:pt>
    <dgm:pt modelId="{BAA194A9-18A4-EB40-A58E-4015335C0325}" type="parTrans" cxnId="{D8062F7D-20BF-1246-ABF2-C953D5714400}">
      <dgm:prSet/>
      <dgm:spPr/>
      <dgm:t>
        <a:bodyPr/>
        <a:lstStyle/>
        <a:p>
          <a:endParaRPr lang="en-US"/>
        </a:p>
      </dgm:t>
    </dgm:pt>
    <dgm:pt modelId="{C4D66697-FEAB-A541-BAC7-ECF502BF541B}" type="sibTrans" cxnId="{D8062F7D-20BF-1246-ABF2-C953D5714400}">
      <dgm:prSet/>
      <dgm:spPr/>
      <dgm:t>
        <a:bodyPr/>
        <a:lstStyle/>
        <a:p>
          <a:endParaRPr lang="en-US"/>
        </a:p>
      </dgm:t>
    </dgm:pt>
    <dgm:pt modelId="{8E79B6DA-3C40-3744-BEB2-FDB82BC5AC02}">
      <dgm:prSet phldrT="[Text]"/>
      <dgm:spPr/>
      <dgm:t>
        <a:bodyPr/>
        <a:lstStyle/>
        <a:p>
          <a:r>
            <a:rPr lang="en-US" dirty="0" smtClean="0"/>
            <a:t>Loaded Files</a:t>
          </a:r>
          <a:endParaRPr lang="en-US" dirty="0"/>
        </a:p>
      </dgm:t>
    </dgm:pt>
    <dgm:pt modelId="{6D66FE9C-0339-784C-9097-FF6A7C495EC8}" type="parTrans" cxnId="{7E641851-CF35-574A-A513-3A63E44277D0}">
      <dgm:prSet/>
      <dgm:spPr/>
      <dgm:t>
        <a:bodyPr/>
        <a:lstStyle/>
        <a:p>
          <a:endParaRPr lang="en-US"/>
        </a:p>
      </dgm:t>
    </dgm:pt>
    <dgm:pt modelId="{AD08BE19-E8FE-F248-AFE5-6C70548D68B8}" type="sibTrans" cxnId="{7E641851-CF35-574A-A513-3A63E44277D0}">
      <dgm:prSet/>
      <dgm:spPr/>
      <dgm:t>
        <a:bodyPr/>
        <a:lstStyle/>
        <a:p>
          <a:endParaRPr lang="en-US"/>
        </a:p>
      </dgm:t>
    </dgm:pt>
    <dgm:pt modelId="{F8144AB0-DA5B-7348-BCD7-1704B1E278D2}">
      <dgm:prSet phldrT="[Text]"/>
      <dgm:spPr/>
      <dgm:t>
        <a:bodyPr/>
        <a:lstStyle/>
        <a:p>
          <a:r>
            <a:rPr lang="en-US" dirty="0" smtClean="0"/>
            <a:t>Shared Preferences </a:t>
          </a:r>
          <a:endParaRPr lang="en-US" dirty="0"/>
        </a:p>
      </dgm:t>
    </dgm:pt>
    <dgm:pt modelId="{F729F3E2-1427-824E-93B3-F0E7505CC3EA}" type="parTrans" cxnId="{B2AFB071-4034-244F-8FBF-825298E87A07}">
      <dgm:prSet/>
      <dgm:spPr/>
      <dgm:t>
        <a:bodyPr/>
        <a:lstStyle/>
        <a:p>
          <a:endParaRPr lang="en-US"/>
        </a:p>
      </dgm:t>
    </dgm:pt>
    <dgm:pt modelId="{1EE5B105-8201-5E44-87EA-C2F411121A52}" type="sibTrans" cxnId="{B2AFB071-4034-244F-8FBF-825298E87A07}">
      <dgm:prSet/>
      <dgm:spPr/>
      <dgm:t>
        <a:bodyPr/>
        <a:lstStyle/>
        <a:p>
          <a:endParaRPr lang="en-US"/>
        </a:p>
      </dgm:t>
    </dgm:pt>
    <dgm:pt modelId="{680D3ECF-6840-9849-A1C8-D7130460E1B0}" type="pres">
      <dgm:prSet presAssocID="{D6A27975-781F-794B-8601-52C0105774D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857187-0CCA-834D-BE6F-7A1AF6AD27E6}" type="pres">
      <dgm:prSet presAssocID="{E18EA049-3E5C-C048-822A-984E5492161A}" presName="centerShape" presStyleLbl="node0" presStyleIdx="0" presStyleCnt="1"/>
      <dgm:spPr/>
      <dgm:t>
        <a:bodyPr/>
        <a:lstStyle/>
        <a:p>
          <a:endParaRPr lang="en-US"/>
        </a:p>
      </dgm:t>
    </dgm:pt>
    <dgm:pt modelId="{4391E61B-38BF-514F-AD05-7D50CBE8FBF5}" type="pres">
      <dgm:prSet presAssocID="{D6293CED-5D79-9943-99D5-57C4ECCE6B15}" presName="parTrans" presStyleLbl="sibTrans2D1" presStyleIdx="0" presStyleCnt="8"/>
      <dgm:spPr/>
      <dgm:t>
        <a:bodyPr/>
        <a:lstStyle/>
        <a:p>
          <a:endParaRPr lang="en-US"/>
        </a:p>
      </dgm:t>
    </dgm:pt>
    <dgm:pt modelId="{88E7A2CB-2E2D-1543-BA8C-233BD394579B}" type="pres">
      <dgm:prSet presAssocID="{D6293CED-5D79-9943-99D5-57C4ECCE6B15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77E265A6-12AA-8E43-91AA-E813CBC925EB}" type="pres">
      <dgm:prSet presAssocID="{F499526E-4F59-5045-A52E-479A79334B02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C8F5B-943F-B049-9DF5-B37DB5A7C3B0}" type="pres">
      <dgm:prSet presAssocID="{B9B96AE9-E288-3443-AAC9-8D71D9A89DC9}" presName="parTrans" presStyleLbl="sibTrans2D1" presStyleIdx="1" presStyleCnt="8"/>
      <dgm:spPr/>
      <dgm:t>
        <a:bodyPr/>
        <a:lstStyle/>
        <a:p>
          <a:endParaRPr lang="en-US"/>
        </a:p>
      </dgm:t>
    </dgm:pt>
    <dgm:pt modelId="{2A55E4D9-4E69-0148-8645-54FB0D9C538E}" type="pres">
      <dgm:prSet presAssocID="{B9B96AE9-E288-3443-AAC9-8D71D9A89DC9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836F0031-2A7D-3C48-A432-9286D805C54F}" type="pres">
      <dgm:prSet presAssocID="{8F1EAAB6-7FDC-E945-93DC-7D2F45ECA361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D36A7F-0C87-D84B-A090-A6A56C3833BD}" type="pres">
      <dgm:prSet presAssocID="{ADF4DFB0-8E8A-8042-BB5F-07DC8095C1AC}" presName="parTrans" presStyleLbl="sibTrans2D1" presStyleIdx="2" presStyleCnt="8"/>
      <dgm:spPr/>
      <dgm:t>
        <a:bodyPr/>
        <a:lstStyle/>
        <a:p>
          <a:endParaRPr lang="en-US"/>
        </a:p>
      </dgm:t>
    </dgm:pt>
    <dgm:pt modelId="{0C10325B-7C35-234A-9F39-286A4E884BCC}" type="pres">
      <dgm:prSet presAssocID="{ADF4DFB0-8E8A-8042-BB5F-07DC8095C1AC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5A0B2130-6617-374F-906F-3B4A33658405}" type="pres">
      <dgm:prSet presAssocID="{636A2E5D-1A45-C64A-8AAC-BD33DBCA807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AE6C3-6EFE-9048-9879-D18E81594FCE}" type="pres">
      <dgm:prSet presAssocID="{13761676-0ED2-C04B-AB12-6D3C0F0B0639}" presName="parTrans" presStyleLbl="sibTrans2D1" presStyleIdx="3" presStyleCnt="8"/>
      <dgm:spPr/>
      <dgm:t>
        <a:bodyPr/>
        <a:lstStyle/>
        <a:p>
          <a:endParaRPr lang="en-US"/>
        </a:p>
      </dgm:t>
    </dgm:pt>
    <dgm:pt modelId="{32B4BA9D-A13D-DF4F-95E6-0E9D4EE3C66D}" type="pres">
      <dgm:prSet presAssocID="{13761676-0ED2-C04B-AB12-6D3C0F0B0639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5ABA14CF-A8C9-D944-A92F-02038769E727}" type="pres">
      <dgm:prSet presAssocID="{2CC16C7D-B7AB-E742-A565-22DD8ED850B6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CF478-62C9-1B46-B8F1-7D4D89E1E51A}" type="pres">
      <dgm:prSet presAssocID="{026816A3-CCD1-FA42-B3ED-FE5BC4CF3FA0}" presName="parTrans" presStyleLbl="sibTrans2D1" presStyleIdx="4" presStyleCnt="8"/>
      <dgm:spPr/>
      <dgm:t>
        <a:bodyPr/>
        <a:lstStyle/>
        <a:p>
          <a:endParaRPr lang="en-US"/>
        </a:p>
      </dgm:t>
    </dgm:pt>
    <dgm:pt modelId="{3FA50F66-7787-864B-9A45-1244002AAECD}" type="pres">
      <dgm:prSet presAssocID="{026816A3-CCD1-FA42-B3ED-FE5BC4CF3FA0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C0AAD954-F29F-D643-9ED5-F4EB9B6F58C3}" type="pres">
      <dgm:prSet presAssocID="{87F2890E-1357-2642-B612-F81D9431DFB1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96F975-4121-3144-93EC-55AEA7184202}" type="pres">
      <dgm:prSet presAssocID="{BAA194A9-18A4-EB40-A58E-4015335C0325}" presName="parTrans" presStyleLbl="sibTrans2D1" presStyleIdx="5" presStyleCnt="8"/>
      <dgm:spPr/>
      <dgm:t>
        <a:bodyPr/>
        <a:lstStyle/>
        <a:p>
          <a:endParaRPr lang="en-US"/>
        </a:p>
      </dgm:t>
    </dgm:pt>
    <dgm:pt modelId="{A943B5FF-FDCD-4B4E-A292-D692F582F318}" type="pres">
      <dgm:prSet presAssocID="{BAA194A9-18A4-EB40-A58E-4015335C0325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37A503E4-4C60-B441-B211-59F5519ABC31}" type="pres">
      <dgm:prSet presAssocID="{350973F0-7C54-CC4A-87E3-E120013108D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5AA06-C8FD-6F41-9D54-ADFD87D1EABB}" type="pres">
      <dgm:prSet presAssocID="{6D66FE9C-0339-784C-9097-FF6A7C495EC8}" presName="parTrans" presStyleLbl="sibTrans2D1" presStyleIdx="6" presStyleCnt="8"/>
      <dgm:spPr/>
      <dgm:t>
        <a:bodyPr/>
        <a:lstStyle/>
        <a:p>
          <a:endParaRPr lang="en-US"/>
        </a:p>
      </dgm:t>
    </dgm:pt>
    <dgm:pt modelId="{2A40E934-6617-3C4F-AD9C-D33562C58AB2}" type="pres">
      <dgm:prSet presAssocID="{6D66FE9C-0339-784C-9097-FF6A7C495EC8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FD00DEB9-34BD-AB4A-950B-43F2F7234C4F}" type="pres">
      <dgm:prSet presAssocID="{8E79B6DA-3C40-3744-BEB2-FDB82BC5AC0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1F2FB-3430-6745-9A9A-69847040F31F}" type="pres">
      <dgm:prSet presAssocID="{F729F3E2-1427-824E-93B3-F0E7505CC3EA}" presName="parTrans" presStyleLbl="sibTrans2D1" presStyleIdx="7" presStyleCnt="8"/>
      <dgm:spPr/>
      <dgm:t>
        <a:bodyPr/>
        <a:lstStyle/>
        <a:p>
          <a:endParaRPr lang="en-US"/>
        </a:p>
      </dgm:t>
    </dgm:pt>
    <dgm:pt modelId="{5B2C1230-B7F3-DB41-BBFF-7A351A726FE8}" type="pres">
      <dgm:prSet presAssocID="{F729F3E2-1427-824E-93B3-F0E7505CC3EA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90D64889-E413-F24D-8075-804C068C6E2C}" type="pres">
      <dgm:prSet presAssocID="{F8144AB0-DA5B-7348-BCD7-1704B1E278D2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E894A4-65C6-5947-B474-B1BD0E7426E9}" type="presOf" srcId="{D6293CED-5D79-9943-99D5-57C4ECCE6B15}" destId="{88E7A2CB-2E2D-1543-BA8C-233BD394579B}" srcOrd="1" destOrd="0" presId="urn:microsoft.com/office/officeart/2005/8/layout/radial5"/>
    <dgm:cxn modelId="{C8A6D0E3-2F76-824B-A0E7-EE9ADC743EF4}" srcId="{E18EA049-3E5C-C048-822A-984E5492161A}" destId="{2CC16C7D-B7AB-E742-A565-22DD8ED850B6}" srcOrd="3" destOrd="0" parTransId="{13761676-0ED2-C04B-AB12-6D3C0F0B0639}" sibTransId="{FF9E061C-DC27-1744-8BB2-BE7CF4EEE586}"/>
    <dgm:cxn modelId="{D8062F7D-20BF-1246-ABF2-C953D5714400}" srcId="{E18EA049-3E5C-C048-822A-984E5492161A}" destId="{350973F0-7C54-CC4A-87E3-E120013108D9}" srcOrd="5" destOrd="0" parTransId="{BAA194A9-18A4-EB40-A58E-4015335C0325}" sibTransId="{C4D66697-FEAB-A541-BAC7-ECF502BF541B}"/>
    <dgm:cxn modelId="{D83A4FB5-BE9C-B04E-9311-ABD421D5B121}" type="presOf" srcId="{8F1EAAB6-7FDC-E945-93DC-7D2F45ECA361}" destId="{836F0031-2A7D-3C48-A432-9286D805C54F}" srcOrd="0" destOrd="0" presId="urn:microsoft.com/office/officeart/2005/8/layout/radial5"/>
    <dgm:cxn modelId="{09A22F06-7E2E-7F46-8855-EBCD32672503}" type="presOf" srcId="{BAA194A9-18A4-EB40-A58E-4015335C0325}" destId="{3A96F975-4121-3144-93EC-55AEA7184202}" srcOrd="0" destOrd="0" presId="urn:microsoft.com/office/officeart/2005/8/layout/radial5"/>
    <dgm:cxn modelId="{2B7E0ACC-2EE8-5F42-B880-93F521127AB9}" type="presOf" srcId="{350973F0-7C54-CC4A-87E3-E120013108D9}" destId="{37A503E4-4C60-B441-B211-59F5519ABC31}" srcOrd="0" destOrd="0" presId="urn:microsoft.com/office/officeart/2005/8/layout/radial5"/>
    <dgm:cxn modelId="{13C52395-F9D6-CF4E-B609-6F43E5802496}" type="presOf" srcId="{BAA194A9-18A4-EB40-A58E-4015335C0325}" destId="{A943B5FF-FDCD-4B4E-A292-D692F582F318}" srcOrd="1" destOrd="0" presId="urn:microsoft.com/office/officeart/2005/8/layout/radial5"/>
    <dgm:cxn modelId="{473E4994-2588-AD4A-8743-9482B14D6E8C}" type="presOf" srcId="{87F2890E-1357-2642-B612-F81D9431DFB1}" destId="{C0AAD954-F29F-D643-9ED5-F4EB9B6F58C3}" srcOrd="0" destOrd="0" presId="urn:microsoft.com/office/officeart/2005/8/layout/radial5"/>
    <dgm:cxn modelId="{2D401A74-8919-1B40-8A35-46208A574519}" srcId="{E18EA049-3E5C-C048-822A-984E5492161A}" destId="{636A2E5D-1A45-C64A-8AAC-BD33DBCA8072}" srcOrd="2" destOrd="0" parTransId="{ADF4DFB0-8E8A-8042-BB5F-07DC8095C1AC}" sibTransId="{EDB2746F-116F-5941-B3C1-10B7749E17E2}"/>
    <dgm:cxn modelId="{5B84132F-4D4E-5E44-8C14-4BBAB83E5638}" type="presOf" srcId="{E18EA049-3E5C-C048-822A-984E5492161A}" destId="{5E857187-0CCA-834D-BE6F-7A1AF6AD27E6}" srcOrd="0" destOrd="0" presId="urn:microsoft.com/office/officeart/2005/8/layout/radial5"/>
    <dgm:cxn modelId="{D4C940E7-7A99-E64E-9155-D0BB6E3493D3}" srcId="{E18EA049-3E5C-C048-822A-984E5492161A}" destId="{8F1EAAB6-7FDC-E945-93DC-7D2F45ECA361}" srcOrd="1" destOrd="0" parTransId="{B9B96AE9-E288-3443-AAC9-8D71D9A89DC9}" sibTransId="{5FF124E0-BB50-E147-9636-2A1198DF9EEC}"/>
    <dgm:cxn modelId="{734E965A-461A-924F-B120-8436D223D999}" type="presOf" srcId="{B9B96AE9-E288-3443-AAC9-8D71D9A89DC9}" destId="{CC5C8F5B-943F-B049-9DF5-B37DB5A7C3B0}" srcOrd="0" destOrd="0" presId="urn:microsoft.com/office/officeart/2005/8/layout/radial5"/>
    <dgm:cxn modelId="{9C16C903-4A87-3F4B-BD10-783583214E64}" type="presOf" srcId="{F729F3E2-1427-824E-93B3-F0E7505CC3EA}" destId="{5B2C1230-B7F3-DB41-BBFF-7A351A726FE8}" srcOrd="1" destOrd="0" presId="urn:microsoft.com/office/officeart/2005/8/layout/radial5"/>
    <dgm:cxn modelId="{FB34233A-EA14-9249-9854-695041388BFF}" type="presOf" srcId="{6D66FE9C-0339-784C-9097-FF6A7C495EC8}" destId="{2555AA06-C8FD-6F41-9D54-ADFD87D1EABB}" srcOrd="0" destOrd="0" presId="urn:microsoft.com/office/officeart/2005/8/layout/radial5"/>
    <dgm:cxn modelId="{21523629-794D-5A48-8AE0-2548D3DF7B34}" type="presOf" srcId="{D6293CED-5D79-9943-99D5-57C4ECCE6B15}" destId="{4391E61B-38BF-514F-AD05-7D50CBE8FBF5}" srcOrd="0" destOrd="0" presId="urn:microsoft.com/office/officeart/2005/8/layout/radial5"/>
    <dgm:cxn modelId="{53B4D743-2AD3-D347-8CCA-061F42CA8730}" srcId="{D6A27975-781F-794B-8601-52C0105774DD}" destId="{E18EA049-3E5C-C048-822A-984E5492161A}" srcOrd="0" destOrd="0" parTransId="{D75D82D7-FD30-214F-BFB4-30784753B7B3}" sibTransId="{1DE00A2B-6CCB-0542-B6E3-97060BA721CA}"/>
    <dgm:cxn modelId="{1EFDA683-1213-9145-BE75-8804B28E59E1}" type="presOf" srcId="{13761676-0ED2-C04B-AB12-6D3C0F0B0639}" destId="{ABAAE6C3-6EFE-9048-9879-D18E81594FCE}" srcOrd="0" destOrd="0" presId="urn:microsoft.com/office/officeart/2005/8/layout/radial5"/>
    <dgm:cxn modelId="{A06B46E9-99F6-AF44-A7C2-F0F68CF61D9C}" type="presOf" srcId="{8E79B6DA-3C40-3744-BEB2-FDB82BC5AC02}" destId="{FD00DEB9-34BD-AB4A-950B-43F2F7234C4F}" srcOrd="0" destOrd="0" presId="urn:microsoft.com/office/officeart/2005/8/layout/radial5"/>
    <dgm:cxn modelId="{E9D71CC4-0ADA-7D48-B948-F666B66C2B7B}" type="presOf" srcId="{636A2E5D-1A45-C64A-8AAC-BD33DBCA8072}" destId="{5A0B2130-6617-374F-906F-3B4A33658405}" srcOrd="0" destOrd="0" presId="urn:microsoft.com/office/officeart/2005/8/layout/radial5"/>
    <dgm:cxn modelId="{7E641851-CF35-574A-A513-3A63E44277D0}" srcId="{E18EA049-3E5C-C048-822A-984E5492161A}" destId="{8E79B6DA-3C40-3744-BEB2-FDB82BC5AC02}" srcOrd="6" destOrd="0" parTransId="{6D66FE9C-0339-784C-9097-FF6A7C495EC8}" sibTransId="{AD08BE19-E8FE-F248-AFE5-6C70548D68B8}"/>
    <dgm:cxn modelId="{BD2A693D-216D-4F43-A20C-386C0EC6E9C9}" type="presOf" srcId="{D6A27975-781F-794B-8601-52C0105774DD}" destId="{680D3ECF-6840-9849-A1C8-D7130460E1B0}" srcOrd="0" destOrd="0" presId="urn:microsoft.com/office/officeart/2005/8/layout/radial5"/>
    <dgm:cxn modelId="{92FB672F-ED67-2345-897D-D84F9EC4BDEE}" type="presOf" srcId="{ADF4DFB0-8E8A-8042-BB5F-07DC8095C1AC}" destId="{0C10325B-7C35-234A-9F39-286A4E884BCC}" srcOrd="1" destOrd="0" presId="urn:microsoft.com/office/officeart/2005/8/layout/radial5"/>
    <dgm:cxn modelId="{F7C2FA80-E7C4-B34E-9389-52185AFDCE95}" type="presOf" srcId="{F729F3E2-1427-824E-93B3-F0E7505CC3EA}" destId="{1921F2FB-3430-6745-9A9A-69847040F31F}" srcOrd="0" destOrd="0" presId="urn:microsoft.com/office/officeart/2005/8/layout/radial5"/>
    <dgm:cxn modelId="{E8351EFC-17B8-3A4D-B350-7919457720F2}" type="presOf" srcId="{6D66FE9C-0339-784C-9097-FF6A7C495EC8}" destId="{2A40E934-6617-3C4F-AD9C-D33562C58AB2}" srcOrd="1" destOrd="0" presId="urn:microsoft.com/office/officeart/2005/8/layout/radial5"/>
    <dgm:cxn modelId="{E2DF2358-38FB-1247-AD57-D3C5C0EA5679}" type="presOf" srcId="{2CC16C7D-B7AB-E742-A565-22DD8ED850B6}" destId="{5ABA14CF-A8C9-D944-A92F-02038769E727}" srcOrd="0" destOrd="0" presId="urn:microsoft.com/office/officeart/2005/8/layout/radial5"/>
    <dgm:cxn modelId="{D7673962-2881-AA43-AD55-9EE9DCDDA7E8}" srcId="{E18EA049-3E5C-C048-822A-984E5492161A}" destId="{87F2890E-1357-2642-B612-F81D9431DFB1}" srcOrd="4" destOrd="0" parTransId="{026816A3-CCD1-FA42-B3ED-FE5BC4CF3FA0}" sibTransId="{3AA6937B-DF3A-4B47-93D6-DBDEF00DE7EF}"/>
    <dgm:cxn modelId="{06A17DE2-80C0-044B-90F6-5300B87F87AD}" srcId="{E18EA049-3E5C-C048-822A-984E5492161A}" destId="{F499526E-4F59-5045-A52E-479A79334B02}" srcOrd="0" destOrd="0" parTransId="{D6293CED-5D79-9943-99D5-57C4ECCE6B15}" sibTransId="{31751C6C-6E9C-6445-807C-DE46B1C7CBAC}"/>
    <dgm:cxn modelId="{4C48B79F-96A5-3245-8180-0EF58F749D8B}" type="presOf" srcId="{F8144AB0-DA5B-7348-BCD7-1704B1E278D2}" destId="{90D64889-E413-F24D-8075-804C068C6E2C}" srcOrd="0" destOrd="0" presId="urn:microsoft.com/office/officeart/2005/8/layout/radial5"/>
    <dgm:cxn modelId="{3E23976C-69DE-5C42-9A24-0AA2710CD9C9}" type="presOf" srcId="{ADF4DFB0-8E8A-8042-BB5F-07DC8095C1AC}" destId="{89D36A7F-0C87-D84B-A090-A6A56C3833BD}" srcOrd="0" destOrd="0" presId="urn:microsoft.com/office/officeart/2005/8/layout/radial5"/>
    <dgm:cxn modelId="{28AD238E-DDE7-A742-ACFA-6B0698183325}" type="presOf" srcId="{13761676-0ED2-C04B-AB12-6D3C0F0B0639}" destId="{32B4BA9D-A13D-DF4F-95E6-0E9D4EE3C66D}" srcOrd="1" destOrd="0" presId="urn:microsoft.com/office/officeart/2005/8/layout/radial5"/>
    <dgm:cxn modelId="{C4F7E13A-946E-1C43-B0AB-9E9CAD944071}" type="presOf" srcId="{026816A3-CCD1-FA42-B3ED-FE5BC4CF3FA0}" destId="{3FA50F66-7787-864B-9A45-1244002AAECD}" srcOrd="1" destOrd="0" presId="urn:microsoft.com/office/officeart/2005/8/layout/radial5"/>
    <dgm:cxn modelId="{B2AFB071-4034-244F-8FBF-825298E87A07}" srcId="{E18EA049-3E5C-C048-822A-984E5492161A}" destId="{F8144AB0-DA5B-7348-BCD7-1704B1E278D2}" srcOrd="7" destOrd="0" parTransId="{F729F3E2-1427-824E-93B3-F0E7505CC3EA}" sibTransId="{1EE5B105-8201-5E44-87EA-C2F411121A52}"/>
    <dgm:cxn modelId="{3D98E37C-0730-E846-9144-79654FC407BA}" type="presOf" srcId="{B9B96AE9-E288-3443-AAC9-8D71D9A89DC9}" destId="{2A55E4D9-4E69-0148-8645-54FB0D9C538E}" srcOrd="1" destOrd="0" presId="urn:microsoft.com/office/officeart/2005/8/layout/radial5"/>
    <dgm:cxn modelId="{4C814079-8700-6C4B-A0AB-5CB17A3A26F6}" type="presOf" srcId="{F499526E-4F59-5045-A52E-479A79334B02}" destId="{77E265A6-12AA-8E43-91AA-E813CBC925EB}" srcOrd="0" destOrd="0" presId="urn:microsoft.com/office/officeart/2005/8/layout/radial5"/>
    <dgm:cxn modelId="{FC00423D-3E7E-3247-A9FE-41598C4272B9}" type="presOf" srcId="{026816A3-CCD1-FA42-B3ED-FE5BC4CF3FA0}" destId="{F40CF478-62C9-1B46-B8F1-7D4D89E1E51A}" srcOrd="0" destOrd="0" presId="urn:microsoft.com/office/officeart/2005/8/layout/radial5"/>
    <dgm:cxn modelId="{44EC6368-17E8-5740-B614-9EE58DF084B9}" type="presParOf" srcId="{680D3ECF-6840-9849-A1C8-D7130460E1B0}" destId="{5E857187-0CCA-834D-BE6F-7A1AF6AD27E6}" srcOrd="0" destOrd="0" presId="urn:microsoft.com/office/officeart/2005/8/layout/radial5"/>
    <dgm:cxn modelId="{134A6B1D-8F12-2E43-BA5B-C91E7DF7FC94}" type="presParOf" srcId="{680D3ECF-6840-9849-A1C8-D7130460E1B0}" destId="{4391E61B-38BF-514F-AD05-7D50CBE8FBF5}" srcOrd="1" destOrd="0" presId="urn:microsoft.com/office/officeart/2005/8/layout/radial5"/>
    <dgm:cxn modelId="{3EF026B5-B7AD-5243-9F91-672C56951396}" type="presParOf" srcId="{4391E61B-38BF-514F-AD05-7D50CBE8FBF5}" destId="{88E7A2CB-2E2D-1543-BA8C-233BD394579B}" srcOrd="0" destOrd="0" presId="urn:microsoft.com/office/officeart/2005/8/layout/radial5"/>
    <dgm:cxn modelId="{E3C4B8B9-CD92-E344-8B52-560031E2B8BC}" type="presParOf" srcId="{680D3ECF-6840-9849-A1C8-D7130460E1B0}" destId="{77E265A6-12AA-8E43-91AA-E813CBC925EB}" srcOrd="2" destOrd="0" presId="urn:microsoft.com/office/officeart/2005/8/layout/radial5"/>
    <dgm:cxn modelId="{34F054FA-B8E8-2C47-BB3C-1EDC65B9FFF5}" type="presParOf" srcId="{680D3ECF-6840-9849-A1C8-D7130460E1B0}" destId="{CC5C8F5B-943F-B049-9DF5-B37DB5A7C3B0}" srcOrd="3" destOrd="0" presId="urn:microsoft.com/office/officeart/2005/8/layout/radial5"/>
    <dgm:cxn modelId="{6BEC625E-3B7A-D844-A261-530EB417F3A8}" type="presParOf" srcId="{CC5C8F5B-943F-B049-9DF5-B37DB5A7C3B0}" destId="{2A55E4D9-4E69-0148-8645-54FB0D9C538E}" srcOrd="0" destOrd="0" presId="urn:microsoft.com/office/officeart/2005/8/layout/radial5"/>
    <dgm:cxn modelId="{A7147D09-F5A3-F04D-A737-5040E2E177A5}" type="presParOf" srcId="{680D3ECF-6840-9849-A1C8-D7130460E1B0}" destId="{836F0031-2A7D-3C48-A432-9286D805C54F}" srcOrd="4" destOrd="0" presId="urn:microsoft.com/office/officeart/2005/8/layout/radial5"/>
    <dgm:cxn modelId="{DC96B305-0742-A946-9815-A7A5B0C9D5D6}" type="presParOf" srcId="{680D3ECF-6840-9849-A1C8-D7130460E1B0}" destId="{89D36A7F-0C87-D84B-A090-A6A56C3833BD}" srcOrd="5" destOrd="0" presId="urn:microsoft.com/office/officeart/2005/8/layout/radial5"/>
    <dgm:cxn modelId="{0F85C456-87CD-F748-A633-BCD6FEF2B2F7}" type="presParOf" srcId="{89D36A7F-0C87-D84B-A090-A6A56C3833BD}" destId="{0C10325B-7C35-234A-9F39-286A4E884BCC}" srcOrd="0" destOrd="0" presId="urn:microsoft.com/office/officeart/2005/8/layout/radial5"/>
    <dgm:cxn modelId="{E5C82205-E6B7-4640-8AE1-B18C3F8EEBA2}" type="presParOf" srcId="{680D3ECF-6840-9849-A1C8-D7130460E1B0}" destId="{5A0B2130-6617-374F-906F-3B4A33658405}" srcOrd="6" destOrd="0" presId="urn:microsoft.com/office/officeart/2005/8/layout/radial5"/>
    <dgm:cxn modelId="{6C8A4972-8AE4-9E4F-BFAB-59D8F44EFABD}" type="presParOf" srcId="{680D3ECF-6840-9849-A1C8-D7130460E1B0}" destId="{ABAAE6C3-6EFE-9048-9879-D18E81594FCE}" srcOrd="7" destOrd="0" presId="urn:microsoft.com/office/officeart/2005/8/layout/radial5"/>
    <dgm:cxn modelId="{6A9309D0-EF05-1740-814F-E4F8C67E8A22}" type="presParOf" srcId="{ABAAE6C3-6EFE-9048-9879-D18E81594FCE}" destId="{32B4BA9D-A13D-DF4F-95E6-0E9D4EE3C66D}" srcOrd="0" destOrd="0" presId="urn:microsoft.com/office/officeart/2005/8/layout/radial5"/>
    <dgm:cxn modelId="{0618A47E-B52A-1347-BFA6-FFE07ABE064A}" type="presParOf" srcId="{680D3ECF-6840-9849-A1C8-D7130460E1B0}" destId="{5ABA14CF-A8C9-D944-A92F-02038769E727}" srcOrd="8" destOrd="0" presId="urn:microsoft.com/office/officeart/2005/8/layout/radial5"/>
    <dgm:cxn modelId="{ABFFD222-C7C2-6342-B322-187C6100F623}" type="presParOf" srcId="{680D3ECF-6840-9849-A1C8-D7130460E1B0}" destId="{F40CF478-62C9-1B46-B8F1-7D4D89E1E51A}" srcOrd="9" destOrd="0" presId="urn:microsoft.com/office/officeart/2005/8/layout/radial5"/>
    <dgm:cxn modelId="{96773E66-878A-9544-B3E9-458D1DBDC695}" type="presParOf" srcId="{F40CF478-62C9-1B46-B8F1-7D4D89E1E51A}" destId="{3FA50F66-7787-864B-9A45-1244002AAECD}" srcOrd="0" destOrd="0" presId="urn:microsoft.com/office/officeart/2005/8/layout/radial5"/>
    <dgm:cxn modelId="{CF75DC2F-DC1B-8449-A53C-B8A82B7BF4DE}" type="presParOf" srcId="{680D3ECF-6840-9849-A1C8-D7130460E1B0}" destId="{C0AAD954-F29F-D643-9ED5-F4EB9B6F58C3}" srcOrd="10" destOrd="0" presId="urn:microsoft.com/office/officeart/2005/8/layout/radial5"/>
    <dgm:cxn modelId="{9DD0FF33-1F89-ED45-A71C-B02DE599F413}" type="presParOf" srcId="{680D3ECF-6840-9849-A1C8-D7130460E1B0}" destId="{3A96F975-4121-3144-93EC-55AEA7184202}" srcOrd="11" destOrd="0" presId="urn:microsoft.com/office/officeart/2005/8/layout/radial5"/>
    <dgm:cxn modelId="{15DD6C84-7445-3A40-A069-B542AAE1D3EA}" type="presParOf" srcId="{3A96F975-4121-3144-93EC-55AEA7184202}" destId="{A943B5FF-FDCD-4B4E-A292-D692F582F318}" srcOrd="0" destOrd="0" presId="urn:microsoft.com/office/officeart/2005/8/layout/radial5"/>
    <dgm:cxn modelId="{741708FE-164C-6844-8189-0F7CD2DBA8D9}" type="presParOf" srcId="{680D3ECF-6840-9849-A1C8-D7130460E1B0}" destId="{37A503E4-4C60-B441-B211-59F5519ABC31}" srcOrd="12" destOrd="0" presId="urn:microsoft.com/office/officeart/2005/8/layout/radial5"/>
    <dgm:cxn modelId="{2580554A-24A0-AF4C-B9EB-8E577FC9914B}" type="presParOf" srcId="{680D3ECF-6840-9849-A1C8-D7130460E1B0}" destId="{2555AA06-C8FD-6F41-9D54-ADFD87D1EABB}" srcOrd="13" destOrd="0" presId="urn:microsoft.com/office/officeart/2005/8/layout/radial5"/>
    <dgm:cxn modelId="{3C11562B-5FB6-4141-BB95-56C1B0D12522}" type="presParOf" srcId="{2555AA06-C8FD-6F41-9D54-ADFD87D1EABB}" destId="{2A40E934-6617-3C4F-AD9C-D33562C58AB2}" srcOrd="0" destOrd="0" presId="urn:microsoft.com/office/officeart/2005/8/layout/radial5"/>
    <dgm:cxn modelId="{8BB018B6-9375-F04C-9B3D-7C1EE681CE5E}" type="presParOf" srcId="{680D3ECF-6840-9849-A1C8-D7130460E1B0}" destId="{FD00DEB9-34BD-AB4A-950B-43F2F7234C4F}" srcOrd="14" destOrd="0" presId="urn:microsoft.com/office/officeart/2005/8/layout/radial5"/>
    <dgm:cxn modelId="{EEA27D85-6576-504E-8BF2-36CC40AF7F29}" type="presParOf" srcId="{680D3ECF-6840-9849-A1C8-D7130460E1B0}" destId="{1921F2FB-3430-6745-9A9A-69847040F31F}" srcOrd="15" destOrd="0" presId="urn:microsoft.com/office/officeart/2005/8/layout/radial5"/>
    <dgm:cxn modelId="{74D80E33-7532-9E44-B4F9-3D00A9710ECD}" type="presParOf" srcId="{1921F2FB-3430-6745-9A9A-69847040F31F}" destId="{5B2C1230-B7F3-DB41-BBFF-7A351A726FE8}" srcOrd="0" destOrd="0" presId="urn:microsoft.com/office/officeart/2005/8/layout/radial5"/>
    <dgm:cxn modelId="{3EBCD8FC-2834-334B-A954-76D50B4E9D9F}" type="presParOf" srcId="{680D3ECF-6840-9849-A1C8-D7130460E1B0}" destId="{90D64889-E413-F24D-8075-804C068C6E2C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A27975-781F-794B-8601-52C0105774DD}" type="doc">
      <dgm:prSet loTypeId="urn:microsoft.com/office/officeart/2005/8/layout/venn1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7774DEE-BB40-0A4B-B527-FEB9EE3B0B6E}">
      <dgm:prSet phldrT="[Text]"/>
      <dgm:spPr/>
      <dgm:t>
        <a:bodyPr/>
        <a:lstStyle/>
        <a:p>
          <a:r>
            <a:rPr lang="en-US" dirty="0" smtClean="0"/>
            <a:t>Touch Simulator</a:t>
          </a:r>
          <a:endParaRPr lang="en-US" dirty="0"/>
        </a:p>
      </dgm:t>
    </dgm:pt>
    <dgm:pt modelId="{B1CFC0A8-34B8-BA45-861F-07D23921A39C}" type="parTrans" cxnId="{8CFBDFFC-EB35-344F-A7DF-1E4185D00A6F}">
      <dgm:prSet/>
      <dgm:spPr/>
      <dgm:t>
        <a:bodyPr/>
        <a:lstStyle/>
        <a:p>
          <a:endParaRPr lang="en-US"/>
        </a:p>
      </dgm:t>
    </dgm:pt>
    <dgm:pt modelId="{5F4FA435-5138-E442-99BA-049F8BD62488}" type="sibTrans" cxnId="{8CFBDFFC-EB35-344F-A7DF-1E4185D00A6F}">
      <dgm:prSet/>
      <dgm:spPr/>
      <dgm:t>
        <a:bodyPr/>
        <a:lstStyle/>
        <a:p>
          <a:endParaRPr lang="en-US"/>
        </a:p>
      </dgm:t>
    </dgm:pt>
    <dgm:pt modelId="{43375512-4C55-0545-8A9C-AF8D79D0ABE6}">
      <dgm:prSet phldrT="[Text]"/>
      <dgm:spPr/>
      <dgm:t>
        <a:bodyPr/>
        <a:lstStyle/>
        <a:p>
          <a:r>
            <a:rPr lang="en-US" dirty="0" smtClean="0"/>
            <a:t>Screenshots</a:t>
          </a:r>
          <a:endParaRPr lang="en-US" dirty="0"/>
        </a:p>
      </dgm:t>
    </dgm:pt>
    <dgm:pt modelId="{4A7A0F48-3AE4-CA41-B389-8CD414BA1976}" type="parTrans" cxnId="{3283B904-D088-BF48-ACD9-3D0F85DB8BA3}">
      <dgm:prSet/>
      <dgm:spPr/>
      <dgm:t>
        <a:bodyPr/>
        <a:lstStyle/>
        <a:p>
          <a:endParaRPr lang="en-US"/>
        </a:p>
      </dgm:t>
    </dgm:pt>
    <dgm:pt modelId="{EBD1E124-E761-1949-9F12-980D587CB195}" type="sibTrans" cxnId="{3283B904-D088-BF48-ACD9-3D0F85DB8BA3}">
      <dgm:prSet/>
      <dgm:spPr/>
      <dgm:t>
        <a:bodyPr/>
        <a:lstStyle/>
        <a:p>
          <a:endParaRPr lang="en-US"/>
        </a:p>
      </dgm:t>
    </dgm:pt>
    <dgm:pt modelId="{3150362B-B55F-DA4F-9588-12999F933789}">
      <dgm:prSet/>
      <dgm:spPr/>
      <dgm:t>
        <a:bodyPr/>
        <a:lstStyle/>
        <a:p>
          <a:r>
            <a:rPr lang="en-US" dirty="0" smtClean="0"/>
            <a:t>Anti-Emulator Detection</a:t>
          </a:r>
          <a:endParaRPr lang="en-US" dirty="0"/>
        </a:p>
      </dgm:t>
    </dgm:pt>
    <dgm:pt modelId="{662D2DD0-D9A3-1942-A985-E31F2A6B82D1}" type="parTrans" cxnId="{33D154F3-A37C-C04B-84BC-FF8C1A7F1CA1}">
      <dgm:prSet/>
      <dgm:spPr/>
      <dgm:t>
        <a:bodyPr/>
        <a:lstStyle/>
        <a:p>
          <a:endParaRPr lang="en-US"/>
        </a:p>
      </dgm:t>
    </dgm:pt>
    <dgm:pt modelId="{69630B55-1CDB-AB43-BB0D-DC0F0D6132F3}" type="sibTrans" cxnId="{33D154F3-A37C-C04B-84BC-FF8C1A7F1CA1}">
      <dgm:prSet/>
      <dgm:spPr/>
      <dgm:t>
        <a:bodyPr/>
        <a:lstStyle/>
        <a:p>
          <a:endParaRPr lang="en-US"/>
        </a:p>
      </dgm:t>
    </dgm:pt>
    <dgm:pt modelId="{2605E924-8955-124B-A9F8-D8FD9F3663AB}">
      <dgm:prSet/>
      <dgm:spPr/>
      <dgm:t>
        <a:bodyPr/>
        <a:lstStyle/>
        <a:p>
          <a:r>
            <a:rPr lang="en-US" dirty="0" smtClean="0"/>
            <a:t>Contacts Generator </a:t>
          </a:r>
          <a:endParaRPr lang="en-US" dirty="0"/>
        </a:p>
      </dgm:t>
    </dgm:pt>
    <dgm:pt modelId="{A4B22B07-408A-9049-9C42-EF207DC7DF16}" type="parTrans" cxnId="{FB33CCC8-0748-6643-9C14-67E6826F2AF6}">
      <dgm:prSet/>
      <dgm:spPr/>
      <dgm:t>
        <a:bodyPr/>
        <a:lstStyle/>
        <a:p>
          <a:endParaRPr lang="en-US"/>
        </a:p>
      </dgm:t>
    </dgm:pt>
    <dgm:pt modelId="{5DDF7A07-FE9C-1F4B-9A13-9312D6F72702}" type="sibTrans" cxnId="{FB33CCC8-0748-6643-9C14-67E6826F2AF6}">
      <dgm:prSet/>
      <dgm:spPr/>
      <dgm:t>
        <a:bodyPr/>
        <a:lstStyle/>
        <a:p>
          <a:endParaRPr lang="en-US"/>
        </a:p>
      </dgm:t>
    </dgm:pt>
    <dgm:pt modelId="{55D9A447-C449-A14E-B552-36E7A0E0489F}">
      <dgm:prSet/>
      <dgm:spPr/>
      <dgm:t>
        <a:bodyPr/>
        <a:lstStyle/>
        <a:p>
          <a:r>
            <a:rPr lang="en-US" dirty="0" smtClean="0"/>
            <a:t>File Collector</a:t>
          </a:r>
          <a:endParaRPr lang="en-US" dirty="0"/>
        </a:p>
      </dgm:t>
    </dgm:pt>
    <dgm:pt modelId="{C1167D4D-76AC-9746-A49A-6B04B67A59A6}" type="parTrans" cxnId="{87CBD18F-215D-BC4B-B1F4-37F645938335}">
      <dgm:prSet/>
      <dgm:spPr/>
      <dgm:t>
        <a:bodyPr/>
        <a:lstStyle/>
        <a:p>
          <a:endParaRPr lang="en-US"/>
        </a:p>
      </dgm:t>
    </dgm:pt>
    <dgm:pt modelId="{BB0735C4-EFAB-9B42-89E0-FA08D172C67D}" type="sibTrans" cxnId="{87CBD18F-215D-BC4B-B1F4-37F645938335}">
      <dgm:prSet/>
      <dgm:spPr/>
      <dgm:t>
        <a:bodyPr/>
        <a:lstStyle/>
        <a:p>
          <a:endParaRPr lang="en-US"/>
        </a:p>
      </dgm:t>
    </dgm:pt>
    <dgm:pt modelId="{F7A3EB2A-BB8F-E645-B6A3-A51087232C2F}" type="pres">
      <dgm:prSet presAssocID="{D6A27975-781F-794B-8601-52C0105774D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CD2973-4D02-E948-8426-689023A3929B}" type="pres">
      <dgm:prSet presAssocID="{67774DEE-BB40-0A4B-B527-FEB9EE3B0B6E}" presName="circ1" presStyleLbl="vennNode1" presStyleIdx="0" presStyleCnt="5"/>
      <dgm:spPr/>
      <dgm:t>
        <a:bodyPr/>
        <a:lstStyle/>
        <a:p>
          <a:endParaRPr lang="en-US"/>
        </a:p>
      </dgm:t>
    </dgm:pt>
    <dgm:pt modelId="{136EE8B7-EA51-F74D-8A17-F850B429E0CF}" type="pres">
      <dgm:prSet presAssocID="{67774DEE-BB40-0A4B-B527-FEB9EE3B0B6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374C7-54D8-894C-8710-0DAB69F33EA7}" type="pres">
      <dgm:prSet presAssocID="{43375512-4C55-0545-8A9C-AF8D79D0ABE6}" presName="circ2" presStyleLbl="vennNode1" presStyleIdx="1" presStyleCnt="5"/>
      <dgm:spPr/>
      <dgm:t>
        <a:bodyPr/>
        <a:lstStyle/>
        <a:p>
          <a:endParaRPr lang="en-US"/>
        </a:p>
      </dgm:t>
    </dgm:pt>
    <dgm:pt modelId="{C78A0963-217C-A448-9032-9A5281EB269E}" type="pres">
      <dgm:prSet presAssocID="{43375512-4C55-0545-8A9C-AF8D79D0ABE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3C7021-7CE8-764B-B76C-79209FAF2C86}" type="pres">
      <dgm:prSet presAssocID="{3150362B-B55F-DA4F-9588-12999F933789}" presName="circ3" presStyleLbl="vennNode1" presStyleIdx="2" presStyleCnt="5"/>
      <dgm:spPr/>
      <dgm:t>
        <a:bodyPr/>
        <a:lstStyle/>
        <a:p>
          <a:endParaRPr lang="en-US"/>
        </a:p>
      </dgm:t>
    </dgm:pt>
    <dgm:pt modelId="{D06CC5EE-AFB7-9E45-AAE0-D0D9DA5F0CA0}" type="pres">
      <dgm:prSet presAssocID="{3150362B-B55F-DA4F-9588-12999F93378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ED646-301A-F44D-8E3E-CFB8A5D8916C}" type="pres">
      <dgm:prSet presAssocID="{2605E924-8955-124B-A9F8-D8FD9F3663AB}" presName="circ4" presStyleLbl="vennNode1" presStyleIdx="3" presStyleCnt="5"/>
      <dgm:spPr/>
      <dgm:t>
        <a:bodyPr/>
        <a:lstStyle/>
        <a:p>
          <a:endParaRPr lang="en-US"/>
        </a:p>
      </dgm:t>
    </dgm:pt>
    <dgm:pt modelId="{E6FB5AC3-1EC0-F447-8308-858E8E73A862}" type="pres">
      <dgm:prSet presAssocID="{2605E924-8955-124B-A9F8-D8FD9F3663AB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0BD0E-D9B5-D144-A0AF-B8CC3434098E}" type="pres">
      <dgm:prSet presAssocID="{55D9A447-C449-A14E-B552-36E7A0E0489F}" presName="circ5" presStyleLbl="vennNode1" presStyleIdx="4" presStyleCnt="5"/>
      <dgm:spPr/>
    </dgm:pt>
    <dgm:pt modelId="{3131D360-0142-4E42-B043-88504D4ADB6A}" type="pres">
      <dgm:prSet presAssocID="{55D9A447-C449-A14E-B552-36E7A0E0489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26CF89-2DE7-754C-93FF-F7DC08B4F7AE}" type="presOf" srcId="{67774DEE-BB40-0A4B-B527-FEB9EE3B0B6E}" destId="{136EE8B7-EA51-F74D-8A17-F850B429E0CF}" srcOrd="0" destOrd="0" presId="urn:microsoft.com/office/officeart/2005/8/layout/venn1"/>
    <dgm:cxn modelId="{FB33CCC8-0748-6643-9C14-67E6826F2AF6}" srcId="{D6A27975-781F-794B-8601-52C0105774DD}" destId="{2605E924-8955-124B-A9F8-D8FD9F3663AB}" srcOrd="3" destOrd="0" parTransId="{A4B22B07-408A-9049-9C42-EF207DC7DF16}" sibTransId="{5DDF7A07-FE9C-1F4B-9A13-9312D6F72702}"/>
    <dgm:cxn modelId="{49B1AF6B-3CB5-354A-A482-05E2C6A2EA09}" type="presOf" srcId="{43375512-4C55-0545-8A9C-AF8D79D0ABE6}" destId="{C78A0963-217C-A448-9032-9A5281EB269E}" srcOrd="0" destOrd="0" presId="urn:microsoft.com/office/officeart/2005/8/layout/venn1"/>
    <dgm:cxn modelId="{87CBD18F-215D-BC4B-B1F4-37F645938335}" srcId="{D6A27975-781F-794B-8601-52C0105774DD}" destId="{55D9A447-C449-A14E-B552-36E7A0E0489F}" srcOrd="4" destOrd="0" parTransId="{C1167D4D-76AC-9746-A49A-6B04B67A59A6}" sibTransId="{BB0735C4-EFAB-9B42-89E0-FA08D172C67D}"/>
    <dgm:cxn modelId="{3283B904-D088-BF48-ACD9-3D0F85DB8BA3}" srcId="{D6A27975-781F-794B-8601-52C0105774DD}" destId="{43375512-4C55-0545-8A9C-AF8D79D0ABE6}" srcOrd="1" destOrd="0" parTransId="{4A7A0F48-3AE4-CA41-B389-8CD414BA1976}" sibTransId="{EBD1E124-E761-1949-9F12-980D587CB195}"/>
    <dgm:cxn modelId="{5B5B7496-4598-4644-9D75-6E263064233B}" type="presOf" srcId="{3150362B-B55F-DA4F-9588-12999F933789}" destId="{D06CC5EE-AFB7-9E45-AAE0-D0D9DA5F0CA0}" srcOrd="0" destOrd="0" presId="urn:microsoft.com/office/officeart/2005/8/layout/venn1"/>
    <dgm:cxn modelId="{33D154F3-A37C-C04B-84BC-FF8C1A7F1CA1}" srcId="{D6A27975-781F-794B-8601-52C0105774DD}" destId="{3150362B-B55F-DA4F-9588-12999F933789}" srcOrd="2" destOrd="0" parTransId="{662D2DD0-D9A3-1942-A985-E31F2A6B82D1}" sibTransId="{69630B55-1CDB-AB43-BB0D-DC0F0D6132F3}"/>
    <dgm:cxn modelId="{230F88B2-F1F0-8A42-9A60-DE25C7E2EDBB}" type="presOf" srcId="{2605E924-8955-124B-A9F8-D8FD9F3663AB}" destId="{E6FB5AC3-1EC0-F447-8308-858E8E73A862}" srcOrd="0" destOrd="0" presId="urn:microsoft.com/office/officeart/2005/8/layout/venn1"/>
    <dgm:cxn modelId="{DFE97E10-96C3-EB47-8E18-4227C6D62A59}" type="presOf" srcId="{55D9A447-C449-A14E-B552-36E7A0E0489F}" destId="{3131D360-0142-4E42-B043-88504D4ADB6A}" srcOrd="0" destOrd="0" presId="urn:microsoft.com/office/officeart/2005/8/layout/venn1"/>
    <dgm:cxn modelId="{8CFBDFFC-EB35-344F-A7DF-1E4185D00A6F}" srcId="{D6A27975-781F-794B-8601-52C0105774DD}" destId="{67774DEE-BB40-0A4B-B527-FEB9EE3B0B6E}" srcOrd="0" destOrd="0" parTransId="{B1CFC0A8-34B8-BA45-861F-07D23921A39C}" sibTransId="{5F4FA435-5138-E442-99BA-049F8BD62488}"/>
    <dgm:cxn modelId="{B9110502-7B34-9840-B7EF-B89D9B07DF14}" type="presOf" srcId="{D6A27975-781F-794B-8601-52C0105774DD}" destId="{F7A3EB2A-BB8F-E645-B6A3-A51087232C2F}" srcOrd="0" destOrd="0" presId="urn:microsoft.com/office/officeart/2005/8/layout/venn1"/>
    <dgm:cxn modelId="{46D188D4-C314-3C43-989B-CCEA1FA78324}" type="presParOf" srcId="{F7A3EB2A-BB8F-E645-B6A3-A51087232C2F}" destId="{B5CD2973-4D02-E948-8426-689023A3929B}" srcOrd="0" destOrd="0" presId="urn:microsoft.com/office/officeart/2005/8/layout/venn1"/>
    <dgm:cxn modelId="{E597B868-CE59-2749-9849-3E256EC0895D}" type="presParOf" srcId="{F7A3EB2A-BB8F-E645-B6A3-A51087232C2F}" destId="{136EE8B7-EA51-F74D-8A17-F850B429E0CF}" srcOrd="1" destOrd="0" presId="urn:microsoft.com/office/officeart/2005/8/layout/venn1"/>
    <dgm:cxn modelId="{D2EE1387-1CCD-1647-8203-E667831EA5B0}" type="presParOf" srcId="{F7A3EB2A-BB8F-E645-B6A3-A51087232C2F}" destId="{0B7374C7-54D8-894C-8710-0DAB69F33EA7}" srcOrd="2" destOrd="0" presId="urn:microsoft.com/office/officeart/2005/8/layout/venn1"/>
    <dgm:cxn modelId="{9B6413E3-F7BE-4543-A4F9-6E47457D535A}" type="presParOf" srcId="{F7A3EB2A-BB8F-E645-B6A3-A51087232C2F}" destId="{C78A0963-217C-A448-9032-9A5281EB269E}" srcOrd="3" destOrd="0" presId="urn:microsoft.com/office/officeart/2005/8/layout/venn1"/>
    <dgm:cxn modelId="{8C5260E0-571D-8743-BE0E-8ED541EA6E95}" type="presParOf" srcId="{F7A3EB2A-BB8F-E645-B6A3-A51087232C2F}" destId="{D53C7021-7CE8-764B-B76C-79209FAF2C86}" srcOrd="4" destOrd="0" presId="urn:microsoft.com/office/officeart/2005/8/layout/venn1"/>
    <dgm:cxn modelId="{D2D2271B-EF31-1A4F-B6B1-2EF33DB35528}" type="presParOf" srcId="{F7A3EB2A-BB8F-E645-B6A3-A51087232C2F}" destId="{D06CC5EE-AFB7-9E45-AAE0-D0D9DA5F0CA0}" srcOrd="5" destOrd="0" presId="urn:microsoft.com/office/officeart/2005/8/layout/venn1"/>
    <dgm:cxn modelId="{224B59B3-EC34-004D-A462-685F2EDD35DE}" type="presParOf" srcId="{F7A3EB2A-BB8F-E645-B6A3-A51087232C2F}" destId="{245ED646-301A-F44D-8E3E-CFB8A5D8916C}" srcOrd="6" destOrd="0" presId="urn:microsoft.com/office/officeart/2005/8/layout/venn1"/>
    <dgm:cxn modelId="{07E30032-88F7-D945-9DD6-028A54C21266}" type="presParOf" srcId="{F7A3EB2A-BB8F-E645-B6A3-A51087232C2F}" destId="{E6FB5AC3-1EC0-F447-8308-858E8E73A862}" srcOrd="7" destOrd="0" presId="urn:microsoft.com/office/officeart/2005/8/layout/venn1"/>
    <dgm:cxn modelId="{03864330-4C77-7240-8E34-8A381338E023}" type="presParOf" srcId="{F7A3EB2A-BB8F-E645-B6A3-A51087232C2F}" destId="{5B00BD0E-D9B5-D144-A0AF-B8CC3434098E}" srcOrd="8" destOrd="0" presId="urn:microsoft.com/office/officeart/2005/8/layout/venn1"/>
    <dgm:cxn modelId="{631705CB-9076-094B-83C0-D3FC46A5C21C}" type="presParOf" srcId="{F7A3EB2A-BB8F-E645-B6A3-A51087232C2F}" destId="{3131D360-0142-4E42-B043-88504D4ADB6A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A27975-781F-794B-8601-52C0105774DD}" type="doc">
      <dgm:prSet loTypeId="urn:microsoft.com/office/officeart/2005/8/layout/cycle6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EA5EA88-07AC-AA47-BCEF-5710259D02C4}">
      <dgm:prSet/>
      <dgm:spPr/>
      <dgm:t>
        <a:bodyPr/>
        <a:lstStyle/>
        <a:p>
          <a:r>
            <a:rPr lang="en-US" dirty="0" smtClean="0"/>
            <a:t>Virtualbox</a:t>
          </a:r>
          <a:endParaRPr lang="en-US" dirty="0"/>
        </a:p>
      </dgm:t>
    </dgm:pt>
    <dgm:pt modelId="{B10EB6EB-D1A0-FF46-B52E-397C5CBA43EA}" type="parTrans" cxnId="{1ED861E9-2C82-F441-A256-78BCA746BD11}">
      <dgm:prSet/>
      <dgm:spPr/>
      <dgm:t>
        <a:bodyPr/>
        <a:lstStyle/>
        <a:p>
          <a:endParaRPr lang="en-US"/>
        </a:p>
      </dgm:t>
    </dgm:pt>
    <dgm:pt modelId="{BBB8BF4F-6F5C-7845-B933-3274678C0BE6}" type="sibTrans" cxnId="{1ED861E9-2C82-F441-A256-78BCA746BD11}">
      <dgm:prSet/>
      <dgm:spPr/>
      <dgm:t>
        <a:bodyPr/>
        <a:lstStyle/>
        <a:p>
          <a:endParaRPr lang="en-US"/>
        </a:p>
      </dgm:t>
    </dgm:pt>
    <dgm:pt modelId="{569EB030-7ECD-8F41-A074-3515D38A7A69}">
      <dgm:prSet/>
      <dgm:spPr/>
      <dgm:t>
        <a:bodyPr/>
        <a:lstStyle/>
        <a:p>
          <a:r>
            <a:rPr lang="en-US" dirty="0" smtClean="0"/>
            <a:t>Vmware</a:t>
          </a:r>
          <a:endParaRPr lang="en-US" dirty="0"/>
        </a:p>
      </dgm:t>
    </dgm:pt>
    <dgm:pt modelId="{83128725-F132-AB43-92CB-41486F47B074}" type="parTrans" cxnId="{CC1DEF3A-95E5-CF4C-97CB-15749722D799}">
      <dgm:prSet/>
      <dgm:spPr/>
      <dgm:t>
        <a:bodyPr/>
        <a:lstStyle/>
        <a:p>
          <a:endParaRPr lang="en-US"/>
        </a:p>
      </dgm:t>
    </dgm:pt>
    <dgm:pt modelId="{C3C850C0-6F0B-064A-B750-B21F61D8CE9C}" type="sibTrans" cxnId="{CC1DEF3A-95E5-CF4C-97CB-15749722D799}">
      <dgm:prSet/>
      <dgm:spPr/>
      <dgm:t>
        <a:bodyPr/>
        <a:lstStyle/>
        <a:p>
          <a:endParaRPr lang="en-US"/>
        </a:p>
      </dgm:t>
    </dgm:pt>
    <dgm:pt modelId="{084DD1F8-F232-644D-BDF3-4EA259518EA7}">
      <dgm:prSet/>
      <dgm:spPr/>
      <dgm:t>
        <a:bodyPr/>
        <a:lstStyle/>
        <a:p>
          <a:r>
            <a:rPr lang="en-US" dirty="0" smtClean="0"/>
            <a:t>ESXi</a:t>
          </a:r>
          <a:endParaRPr lang="en-US" dirty="0"/>
        </a:p>
      </dgm:t>
    </dgm:pt>
    <dgm:pt modelId="{4E8A5F64-A870-E24C-8718-9D70F6773EC0}" type="parTrans" cxnId="{F8FAD325-BE9F-F742-B477-6A881686E4FD}">
      <dgm:prSet/>
      <dgm:spPr/>
      <dgm:t>
        <a:bodyPr/>
        <a:lstStyle/>
        <a:p>
          <a:endParaRPr lang="en-US"/>
        </a:p>
      </dgm:t>
    </dgm:pt>
    <dgm:pt modelId="{FA5C3F4F-A9F7-C145-A3FA-7DBD4ACDA427}" type="sibTrans" cxnId="{F8FAD325-BE9F-F742-B477-6A881686E4FD}">
      <dgm:prSet/>
      <dgm:spPr/>
      <dgm:t>
        <a:bodyPr/>
        <a:lstStyle/>
        <a:p>
          <a:endParaRPr lang="en-US"/>
        </a:p>
      </dgm:t>
    </dgm:pt>
    <dgm:pt modelId="{902C0682-72D2-EF40-A31C-BAFA127E40D1}">
      <dgm:prSet/>
      <dgm:spPr/>
      <dgm:t>
        <a:bodyPr/>
        <a:lstStyle/>
        <a:p>
          <a:r>
            <a:rPr lang="en-US" dirty="0" smtClean="0"/>
            <a:t>Kvm</a:t>
          </a:r>
          <a:endParaRPr lang="en-US" dirty="0"/>
        </a:p>
      </dgm:t>
    </dgm:pt>
    <dgm:pt modelId="{AE80C953-9DA7-EA4C-B327-37A8E6338BD8}" type="parTrans" cxnId="{37049C4F-EB61-924C-ADD2-CDB3CC457E65}">
      <dgm:prSet/>
      <dgm:spPr/>
      <dgm:t>
        <a:bodyPr/>
        <a:lstStyle/>
        <a:p>
          <a:endParaRPr lang="en-US"/>
        </a:p>
      </dgm:t>
    </dgm:pt>
    <dgm:pt modelId="{21174957-4BC5-B147-970B-EE80E351FF22}" type="sibTrans" cxnId="{37049C4F-EB61-924C-ADD2-CDB3CC457E65}">
      <dgm:prSet/>
      <dgm:spPr/>
      <dgm:t>
        <a:bodyPr/>
        <a:lstStyle/>
        <a:p>
          <a:endParaRPr lang="en-US"/>
        </a:p>
      </dgm:t>
    </dgm:pt>
    <dgm:pt modelId="{C07BFD7F-8E56-124A-9BE3-EDAA64765C87}">
      <dgm:prSet/>
      <dgm:spPr/>
      <dgm:t>
        <a:bodyPr/>
        <a:lstStyle/>
        <a:p>
          <a:r>
            <a:rPr lang="en-US" dirty="0" smtClean="0"/>
            <a:t>Xen</a:t>
          </a:r>
          <a:endParaRPr lang="en-US" dirty="0"/>
        </a:p>
      </dgm:t>
    </dgm:pt>
    <dgm:pt modelId="{3D28EFE2-1A2C-9E41-BD7E-45886F00F93F}" type="parTrans" cxnId="{C86B5836-8D64-664D-9006-960B1804ED10}">
      <dgm:prSet/>
      <dgm:spPr/>
      <dgm:t>
        <a:bodyPr/>
        <a:lstStyle/>
        <a:p>
          <a:endParaRPr lang="en-US"/>
        </a:p>
      </dgm:t>
    </dgm:pt>
    <dgm:pt modelId="{8BFDB06C-D198-E243-B1E1-746C6FDF4E1B}" type="sibTrans" cxnId="{C86B5836-8D64-664D-9006-960B1804ED10}">
      <dgm:prSet/>
      <dgm:spPr/>
      <dgm:t>
        <a:bodyPr/>
        <a:lstStyle/>
        <a:p>
          <a:endParaRPr lang="en-US"/>
        </a:p>
      </dgm:t>
    </dgm:pt>
    <dgm:pt modelId="{F2E3DB35-FB27-334B-AEA2-C123081C2E0B}">
      <dgm:prSet/>
      <dgm:spPr/>
      <dgm:t>
        <a:bodyPr/>
        <a:lstStyle/>
        <a:p>
          <a:r>
            <a:rPr lang="en-US" dirty="0" smtClean="0"/>
            <a:t>Android Emulator</a:t>
          </a:r>
          <a:endParaRPr lang="en-US" dirty="0"/>
        </a:p>
      </dgm:t>
    </dgm:pt>
    <dgm:pt modelId="{3AF7466E-F522-7144-9936-831F44898830}" type="parTrans" cxnId="{B9F3B78E-A612-A74A-84C9-56D92A2B8A0E}">
      <dgm:prSet/>
      <dgm:spPr/>
      <dgm:t>
        <a:bodyPr/>
        <a:lstStyle/>
        <a:p>
          <a:endParaRPr lang="en-US"/>
        </a:p>
      </dgm:t>
    </dgm:pt>
    <dgm:pt modelId="{977FA8A2-43BF-3F45-9E67-5836CA52F0A7}" type="sibTrans" cxnId="{B9F3B78E-A612-A74A-84C9-56D92A2B8A0E}">
      <dgm:prSet/>
      <dgm:spPr/>
      <dgm:t>
        <a:bodyPr/>
        <a:lstStyle/>
        <a:p>
          <a:endParaRPr lang="en-US"/>
        </a:p>
      </dgm:t>
    </dgm:pt>
    <dgm:pt modelId="{C05B102E-19A2-8643-9BAD-5852BD7DD6AF}" type="pres">
      <dgm:prSet presAssocID="{D6A27975-781F-794B-8601-52C0105774D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1F8265-2264-6641-A1D6-42FD07DD0735}" type="pres">
      <dgm:prSet presAssocID="{FEA5EA88-07AC-AA47-BCEF-5710259D02C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F533C0-0216-8B4B-93AB-8C558E805866}" type="pres">
      <dgm:prSet presAssocID="{FEA5EA88-07AC-AA47-BCEF-5710259D02C4}" presName="spNode" presStyleCnt="0"/>
      <dgm:spPr/>
    </dgm:pt>
    <dgm:pt modelId="{98401F0D-2223-8647-A8EC-56B03E0FD8BA}" type="pres">
      <dgm:prSet presAssocID="{BBB8BF4F-6F5C-7845-B933-3274678C0BE6}" presName="sibTrans" presStyleLbl="sibTrans1D1" presStyleIdx="0" presStyleCnt="6"/>
      <dgm:spPr/>
      <dgm:t>
        <a:bodyPr/>
        <a:lstStyle/>
        <a:p>
          <a:endParaRPr lang="en-US"/>
        </a:p>
      </dgm:t>
    </dgm:pt>
    <dgm:pt modelId="{EAADBA28-6F2F-BA4A-A42A-991092050E62}" type="pres">
      <dgm:prSet presAssocID="{569EB030-7ECD-8F41-A074-3515D38A7A6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B3D87-BBBB-F64F-BBB6-091829C8EEB4}" type="pres">
      <dgm:prSet presAssocID="{569EB030-7ECD-8F41-A074-3515D38A7A69}" presName="spNode" presStyleCnt="0"/>
      <dgm:spPr/>
    </dgm:pt>
    <dgm:pt modelId="{309A0321-F1D8-8446-9586-AA308F467594}" type="pres">
      <dgm:prSet presAssocID="{C3C850C0-6F0B-064A-B750-B21F61D8CE9C}" presName="sibTrans" presStyleLbl="sibTrans1D1" presStyleIdx="1" presStyleCnt="6"/>
      <dgm:spPr/>
      <dgm:t>
        <a:bodyPr/>
        <a:lstStyle/>
        <a:p>
          <a:endParaRPr lang="en-US"/>
        </a:p>
      </dgm:t>
    </dgm:pt>
    <dgm:pt modelId="{E722F600-5DD2-C444-AFE0-823B78834BD8}" type="pres">
      <dgm:prSet presAssocID="{084DD1F8-F232-644D-BDF3-4EA259518EA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FDFEE8-C474-4349-8B53-1AD78FA38ECF}" type="pres">
      <dgm:prSet presAssocID="{084DD1F8-F232-644D-BDF3-4EA259518EA7}" presName="spNode" presStyleCnt="0"/>
      <dgm:spPr/>
    </dgm:pt>
    <dgm:pt modelId="{2146928F-7A4A-1647-94BA-6DCF85CABF2F}" type="pres">
      <dgm:prSet presAssocID="{FA5C3F4F-A9F7-C145-A3FA-7DBD4ACDA427}" presName="sibTrans" presStyleLbl="sibTrans1D1" presStyleIdx="2" presStyleCnt="6"/>
      <dgm:spPr/>
      <dgm:t>
        <a:bodyPr/>
        <a:lstStyle/>
        <a:p>
          <a:endParaRPr lang="en-US"/>
        </a:p>
      </dgm:t>
    </dgm:pt>
    <dgm:pt modelId="{BB2FC653-C1DB-294B-913F-AC834363B6FC}" type="pres">
      <dgm:prSet presAssocID="{902C0682-72D2-EF40-A31C-BAFA127E40D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20A13-5F14-A549-94FB-5B448564B2BA}" type="pres">
      <dgm:prSet presAssocID="{902C0682-72D2-EF40-A31C-BAFA127E40D1}" presName="spNode" presStyleCnt="0"/>
      <dgm:spPr/>
    </dgm:pt>
    <dgm:pt modelId="{034ABDFB-C0DC-6741-A2CD-B4EBC6224D3C}" type="pres">
      <dgm:prSet presAssocID="{21174957-4BC5-B147-970B-EE80E351FF22}" presName="sibTrans" presStyleLbl="sibTrans1D1" presStyleIdx="3" presStyleCnt="6"/>
      <dgm:spPr/>
      <dgm:t>
        <a:bodyPr/>
        <a:lstStyle/>
        <a:p>
          <a:endParaRPr lang="en-US"/>
        </a:p>
      </dgm:t>
    </dgm:pt>
    <dgm:pt modelId="{A64C33F1-F1DA-7F4A-896B-FAF530992908}" type="pres">
      <dgm:prSet presAssocID="{C07BFD7F-8E56-124A-9BE3-EDAA64765C8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BC4C7-AE4D-1E4F-AAF1-1B8B96515D8B}" type="pres">
      <dgm:prSet presAssocID="{C07BFD7F-8E56-124A-9BE3-EDAA64765C87}" presName="spNode" presStyleCnt="0"/>
      <dgm:spPr/>
    </dgm:pt>
    <dgm:pt modelId="{9DBA4A64-2BD6-8D4B-B2D3-BB335589C0A9}" type="pres">
      <dgm:prSet presAssocID="{8BFDB06C-D198-E243-B1E1-746C6FDF4E1B}" presName="sibTrans" presStyleLbl="sibTrans1D1" presStyleIdx="4" presStyleCnt="6"/>
      <dgm:spPr/>
      <dgm:t>
        <a:bodyPr/>
        <a:lstStyle/>
        <a:p>
          <a:endParaRPr lang="en-US"/>
        </a:p>
      </dgm:t>
    </dgm:pt>
    <dgm:pt modelId="{F24449C4-209C-E94A-BA16-5ECEDD44C1A6}" type="pres">
      <dgm:prSet presAssocID="{F2E3DB35-FB27-334B-AEA2-C123081C2E0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6546F5-F19A-BE4D-9D62-8F562057E875}" type="pres">
      <dgm:prSet presAssocID="{F2E3DB35-FB27-334B-AEA2-C123081C2E0B}" presName="spNode" presStyleCnt="0"/>
      <dgm:spPr/>
    </dgm:pt>
    <dgm:pt modelId="{AC0F1873-3733-FF44-8526-EEA0B1F67F53}" type="pres">
      <dgm:prSet presAssocID="{977FA8A2-43BF-3F45-9E67-5836CA52F0A7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C197D119-DB3C-C544-99FD-9543FF95CA3E}" type="presOf" srcId="{D6A27975-781F-794B-8601-52C0105774DD}" destId="{C05B102E-19A2-8643-9BAD-5852BD7DD6AF}" srcOrd="0" destOrd="0" presId="urn:microsoft.com/office/officeart/2005/8/layout/cycle6"/>
    <dgm:cxn modelId="{215EE8B7-26A7-3545-97BA-E4005DB8D3AE}" type="presOf" srcId="{569EB030-7ECD-8F41-A074-3515D38A7A69}" destId="{EAADBA28-6F2F-BA4A-A42A-991092050E62}" srcOrd="0" destOrd="0" presId="urn:microsoft.com/office/officeart/2005/8/layout/cycle6"/>
    <dgm:cxn modelId="{33A6A3A0-D4EB-E843-A4BC-89D8D34E87EF}" type="presOf" srcId="{C3C850C0-6F0B-064A-B750-B21F61D8CE9C}" destId="{309A0321-F1D8-8446-9586-AA308F467594}" srcOrd="0" destOrd="0" presId="urn:microsoft.com/office/officeart/2005/8/layout/cycle6"/>
    <dgm:cxn modelId="{F8FAD325-BE9F-F742-B477-6A881686E4FD}" srcId="{D6A27975-781F-794B-8601-52C0105774DD}" destId="{084DD1F8-F232-644D-BDF3-4EA259518EA7}" srcOrd="2" destOrd="0" parTransId="{4E8A5F64-A870-E24C-8718-9D70F6773EC0}" sibTransId="{FA5C3F4F-A9F7-C145-A3FA-7DBD4ACDA427}"/>
    <dgm:cxn modelId="{42FDAFDF-887C-764B-BD6F-8E45254F57CC}" type="presOf" srcId="{BBB8BF4F-6F5C-7845-B933-3274678C0BE6}" destId="{98401F0D-2223-8647-A8EC-56B03E0FD8BA}" srcOrd="0" destOrd="0" presId="urn:microsoft.com/office/officeart/2005/8/layout/cycle6"/>
    <dgm:cxn modelId="{16F42A47-392E-1C4A-A8C8-E38B9685183A}" type="presOf" srcId="{8BFDB06C-D198-E243-B1E1-746C6FDF4E1B}" destId="{9DBA4A64-2BD6-8D4B-B2D3-BB335589C0A9}" srcOrd="0" destOrd="0" presId="urn:microsoft.com/office/officeart/2005/8/layout/cycle6"/>
    <dgm:cxn modelId="{B9D3EE61-62AA-254C-AD8D-D214281650A5}" type="presOf" srcId="{084DD1F8-F232-644D-BDF3-4EA259518EA7}" destId="{E722F600-5DD2-C444-AFE0-823B78834BD8}" srcOrd="0" destOrd="0" presId="urn:microsoft.com/office/officeart/2005/8/layout/cycle6"/>
    <dgm:cxn modelId="{1ED861E9-2C82-F441-A256-78BCA746BD11}" srcId="{D6A27975-781F-794B-8601-52C0105774DD}" destId="{FEA5EA88-07AC-AA47-BCEF-5710259D02C4}" srcOrd="0" destOrd="0" parTransId="{B10EB6EB-D1A0-FF46-B52E-397C5CBA43EA}" sibTransId="{BBB8BF4F-6F5C-7845-B933-3274678C0BE6}"/>
    <dgm:cxn modelId="{37049C4F-EB61-924C-ADD2-CDB3CC457E65}" srcId="{D6A27975-781F-794B-8601-52C0105774DD}" destId="{902C0682-72D2-EF40-A31C-BAFA127E40D1}" srcOrd="3" destOrd="0" parTransId="{AE80C953-9DA7-EA4C-B327-37A8E6338BD8}" sibTransId="{21174957-4BC5-B147-970B-EE80E351FF22}"/>
    <dgm:cxn modelId="{8AD64E08-40D7-0F48-8BA4-63B7652E40F2}" type="presOf" srcId="{C07BFD7F-8E56-124A-9BE3-EDAA64765C87}" destId="{A64C33F1-F1DA-7F4A-896B-FAF530992908}" srcOrd="0" destOrd="0" presId="urn:microsoft.com/office/officeart/2005/8/layout/cycle6"/>
    <dgm:cxn modelId="{3A6D9D78-87DC-EC4F-82CC-09265BD6DFFE}" type="presOf" srcId="{FEA5EA88-07AC-AA47-BCEF-5710259D02C4}" destId="{691F8265-2264-6641-A1D6-42FD07DD0735}" srcOrd="0" destOrd="0" presId="urn:microsoft.com/office/officeart/2005/8/layout/cycle6"/>
    <dgm:cxn modelId="{13833E59-678C-FA4C-8EB4-7683E1BBC0F9}" type="presOf" srcId="{FA5C3F4F-A9F7-C145-A3FA-7DBD4ACDA427}" destId="{2146928F-7A4A-1647-94BA-6DCF85CABF2F}" srcOrd="0" destOrd="0" presId="urn:microsoft.com/office/officeart/2005/8/layout/cycle6"/>
    <dgm:cxn modelId="{EDA7C6F2-CCE0-1842-A142-E528D56273C0}" type="presOf" srcId="{977FA8A2-43BF-3F45-9E67-5836CA52F0A7}" destId="{AC0F1873-3733-FF44-8526-EEA0B1F67F53}" srcOrd="0" destOrd="0" presId="urn:microsoft.com/office/officeart/2005/8/layout/cycle6"/>
    <dgm:cxn modelId="{EC4AC024-8078-C74D-837F-049AE88D5802}" type="presOf" srcId="{902C0682-72D2-EF40-A31C-BAFA127E40D1}" destId="{BB2FC653-C1DB-294B-913F-AC834363B6FC}" srcOrd="0" destOrd="0" presId="urn:microsoft.com/office/officeart/2005/8/layout/cycle6"/>
    <dgm:cxn modelId="{2D260DE6-CA59-494D-9F7C-C1E887E6A956}" type="presOf" srcId="{F2E3DB35-FB27-334B-AEA2-C123081C2E0B}" destId="{F24449C4-209C-E94A-BA16-5ECEDD44C1A6}" srcOrd="0" destOrd="0" presId="urn:microsoft.com/office/officeart/2005/8/layout/cycle6"/>
    <dgm:cxn modelId="{C86B5836-8D64-664D-9006-960B1804ED10}" srcId="{D6A27975-781F-794B-8601-52C0105774DD}" destId="{C07BFD7F-8E56-124A-9BE3-EDAA64765C87}" srcOrd="4" destOrd="0" parTransId="{3D28EFE2-1A2C-9E41-BD7E-45886F00F93F}" sibTransId="{8BFDB06C-D198-E243-B1E1-746C6FDF4E1B}"/>
    <dgm:cxn modelId="{1927FA70-A7BA-B34A-A1EC-328F6204B097}" type="presOf" srcId="{21174957-4BC5-B147-970B-EE80E351FF22}" destId="{034ABDFB-C0DC-6741-A2CD-B4EBC6224D3C}" srcOrd="0" destOrd="0" presId="urn:microsoft.com/office/officeart/2005/8/layout/cycle6"/>
    <dgm:cxn modelId="{B9F3B78E-A612-A74A-84C9-56D92A2B8A0E}" srcId="{D6A27975-781F-794B-8601-52C0105774DD}" destId="{F2E3DB35-FB27-334B-AEA2-C123081C2E0B}" srcOrd="5" destOrd="0" parTransId="{3AF7466E-F522-7144-9936-831F44898830}" sibTransId="{977FA8A2-43BF-3F45-9E67-5836CA52F0A7}"/>
    <dgm:cxn modelId="{CC1DEF3A-95E5-CF4C-97CB-15749722D799}" srcId="{D6A27975-781F-794B-8601-52C0105774DD}" destId="{569EB030-7ECD-8F41-A074-3515D38A7A69}" srcOrd="1" destOrd="0" parTransId="{83128725-F132-AB43-92CB-41486F47B074}" sibTransId="{C3C850C0-6F0B-064A-B750-B21F61D8CE9C}"/>
    <dgm:cxn modelId="{8DBD7521-46E3-3740-AFAD-F84D5CA593EB}" type="presParOf" srcId="{C05B102E-19A2-8643-9BAD-5852BD7DD6AF}" destId="{691F8265-2264-6641-A1D6-42FD07DD0735}" srcOrd="0" destOrd="0" presId="urn:microsoft.com/office/officeart/2005/8/layout/cycle6"/>
    <dgm:cxn modelId="{FD46AA5E-1430-8E40-B97B-4F8F35142659}" type="presParOf" srcId="{C05B102E-19A2-8643-9BAD-5852BD7DD6AF}" destId="{A3F533C0-0216-8B4B-93AB-8C558E805866}" srcOrd="1" destOrd="0" presId="urn:microsoft.com/office/officeart/2005/8/layout/cycle6"/>
    <dgm:cxn modelId="{A5B2C968-8C46-AE47-ACA4-7BC854771DC8}" type="presParOf" srcId="{C05B102E-19A2-8643-9BAD-5852BD7DD6AF}" destId="{98401F0D-2223-8647-A8EC-56B03E0FD8BA}" srcOrd="2" destOrd="0" presId="urn:microsoft.com/office/officeart/2005/8/layout/cycle6"/>
    <dgm:cxn modelId="{9409746D-2C98-B748-A07D-08E97CC9535A}" type="presParOf" srcId="{C05B102E-19A2-8643-9BAD-5852BD7DD6AF}" destId="{EAADBA28-6F2F-BA4A-A42A-991092050E62}" srcOrd="3" destOrd="0" presId="urn:microsoft.com/office/officeart/2005/8/layout/cycle6"/>
    <dgm:cxn modelId="{D10385D8-48B7-3C4B-B2C7-C0D5BCCAB6B9}" type="presParOf" srcId="{C05B102E-19A2-8643-9BAD-5852BD7DD6AF}" destId="{6C0B3D87-BBBB-F64F-BBB6-091829C8EEB4}" srcOrd="4" destOrd="0" presId="urn:microsoft.com/office/officeart/2005/8/layout/cycle6"/>
    <dgm:cxn modelId="{C44C08A1-FD4D-D649-8549-1E5949AE1388}" type="presParOf" srcId="{C05B102E-19A2-8643-9BAD-5852BD7DD6AF}" destId="{309A0321-F1D8-8446-9586-AA308F467594}" srcOrd="5" destOrd="0" presId="urn:microsoft.com/office/officeart/2005/8/layout/cycle6"/>
    <dgm:cxn modelId="{0CCDC799-9D0A-014E-B819-55B8D7442D14}" type="presParOf" srcId="{C05B102E-19A2-8643-9BAD-5852BD7DD6AF}" destId="{E722F600-5DD2-C444-AFE0-823B78834BD8}" srcOrd="6" destOrd="0" presId="urn:microsoft.com/office/officeart/2005/8/layout/cycle6"/>
    <dgm:cxn modelId="{796764E4-3CFA-3D43-A842-CDA8F7694649}" type="presParOf" srcId="{C05B102E-19A2-8643-9BAD-5852BD7DD6AF}" destId="{22FDFEE8-C474-4349-8B53-1AD78FA38ECF}" srcOrd="7" destOrd="0" presId="urn:microsoft.com/office/officeart/2005/8/layout/cycle6"/>
    <dgm:cxn modelId="{44E086F1-5EB1-0C48-A253-C6FEE0E5AA3E}" type="presParOf" srcId="{C05B102E-19A2-8643-9BAD-5852BD7DD6AF}" destId="{2146928F-7A4A-1647-94BA-6DCF85CABF2F}" srcOrd="8" destOrd="0" presId="urn:microsoft.com/office/officeart/2005/8/layout/cycle6"/>
    <dgm:cxn modelId="{2A5680BF-47BC-254A-B5A7-692E6C87BAB2}" type="presParOf" srcId="{C05B102E-19A2-8643-9BAD-5852BD7DD6AF}" destId="{BB2FC653-C1DB-294B-913F-AC834363B6FC}" srcOrd="9" destOrd="0" presId="urn:microsoft.com/office/officeart/2005/8/layout/cycle6"/>
    <dgm:cxn modelId="{14B69357-AEC9-4E46-BA47-A8AB7167D28B}" type="presParOf" srcId="{C05B102E-19A2-8643-9BAD-5852BD7DD6AF}" destId="{10E20A13-5F14-A549-94FB-5B448564B2BA}" srcOrd="10" destOrd="0" presId="urn:microsoft.com/office/officeart/2005/8/layout/cycle6"/>
    <dgm:cxn modelId="{FEB34FEA-D4D7-6341-A7BC-AF3FA2CFEE16}" type="presParOf" srcId="{C05B102E-19A2-8643-9BAD-5852BD7DD6AF}" destId="{034ABDFB-C0DC-6741-A2CD-B4EBC6224D3C}" srcOrd="11" destOrd="0" presId="urn:microsoft.com/office/officeart/2005/8/layout/cycle6"/>
    <dgm:cxn modelId="{AA1B2098-52C1-0E40-8F8C-789FFE2D69F3}" type="presParOf" srcId="{C05B102E-19A2-8643-9BAD-5852BD7DD6AF}" destId="{A64C33F1-F1DA-7F4A-896B-FAF530992908}" srcOrd="12" destOrd="0" presId="urn:microsoft.com/office/officeart/2005/8/layout/cycle6"/>
    <dgm:cxn modelId="{ECBA1769-2B20-1A40-9764-1E9EE06569BD}" type="presParOf" srcId="{C05B102E-19A2-8643-9BAD-5852BD7DD6AF}" destId="{5A0BC4C7-AE4D-1E4F-AAF1-1B8B96515D8B}" srcOrd="13" destOrd="0" presId="urn:microsoft.com/office/officeart/2005/8/layout/cycle6"/>
    <dgm:cxn modelId="{0F210C21-156F-2044-A768-8D4198BFEC14}" type="presParOf" srcId="{C05B102E-19A2-8643-9BAD-5852BD7DD6AF}" destId="{9DBA4A64-2BD6-8D4B-B2D3-BB335589C0A9}" srcOrd="14" destOrd="0" presId="urn:microsoft.com/office/officeart/2005/8/layout/cycle6"/>
    <dgm:cxn modelId="{B8D69686-DFC5-F847-9465-ACBB339DC0BC}" type="presParOf" srcId="{C05B102E-19A2-8643-9BAD-5852BD7DD6AF}" destId="{F24449C4-209C-E94A-BA16-5ECEDD44C1A6}" srcOrd="15" destOrd="0" presId="urn:microsoft.com/office/officeart/2005/8/layout/cycle6"/>
    <dgm:cxn modelId="{FE1CB4A7-15EA-5C4B-AAD4-5757D13F1795}" type="presParOf" srcId="{C05B102E-19A2-8643-9BAD-5852BD7DD6AF}" destId="{776546F5-F19A-BE4D-9D62-8F562057E875}" srcOrd="16" destOrd="0" presId="urn:microsoft.com/office/officeart/2005/8/layout/cycle6"/>
    <dgm:cxn modelId="{DF041350-F2D3-9C4D-9436-A03DB054823F}" type="presParOf" srcId="{C05B102E-19A2-8643-9BAD-5852BD7DD6AF}" destId="{AC0F1873-3733-FF44-8526-EEA0B1F67F53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A27975-781F-794B-8601-52C0105774DD}" type="doc">
      <dgm:prSet loTypeId="urn:microsoft.com/office/officeart/2005/8/layout/cycle6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69EB030-7ECD-8F41-A074-3515D38A7A69}">
      <dgm:prSet/>
      <dgm:spPr/>
      <dgm:t>
        <a:bodyPr/>
        <a:lstStyle/>
        <a:p>
          <a:r>
            <a:rPr lang="en-US" dirty="0" smtClean="0"/>
            <a:t>SSL</a:t>
          </a:r>
          <a:endParaRPr lang="en-US" dirty="0"/>
        </a:p>
      </dgm:t>
    </dgm:pt>
    <dgm:pt modelId="{83128725-F132-AB43-92CB-41486F47B074}" type="parTrans" cxnId="{CC1DEF3A-95E5-CF4C-97CB-15749722D799}">
      <dgm:prSet/>
      <dgm:spPr/>
      <dgm:t>
        <a:bodyPr/>
        <a:lstStyle/>
        <a:p>
          <a:endParaRPr lang="en-US"/>
        </a:p>
      </dgm:t>
    </dgm:pt>
    <dgm:pt modelId="{C3C850C0-6F0B-064A-B750-B21F61D8CE9C}" type="sibTrans" cxnId="{CC1DEF3A-95E5-CF4C-97CB-15749722D799}">
      <dgm:prSet/>
      <dgm:spPr/>
      <dgm:t>
        <a:bodyPr/>
        <a:lstStyle/>
        <a:p>
          <a:endParaRPr lang="en-US"/>
        </a:p>
      </dgm:t>
    </dgm:pt>
    <dgm:pt modelId="{902C0682-72D2-EF40-A31C-BAFA127E40D1}">
      <dgm:prSet/>
      <dgm:spPr/>
      <dgm:t>
        <a:bodyPr/>
        <a:lstStyle/>
        <a:p>
          <a:r>
            <a:rPr lang="en-US" dirty="0" smtClean="0"/>
            <a:t>UDP</a:t>
          </a:r>
          <a:endParaRPr lang="en-US" dirty="0"/>
        </a:p>
      </dgm:t>
    </dgm:pt>
    <dgm:pt modelId="{AE80C953-9DA7-EA4C-B327-37A8E6338BD8}" type="parTrans" cxnId="{37049C4F-EB61-924C-ADD2-CDB3CC457E65}">
      <dgm:prSet/>
      <dgm:spPr/>
      <dgm:t>
        <a:bodyPr/>
        <a:lstStyle/>
        <a:p>
          <a:endParaRPr lang="en-US"/>
        </a:p>
      </dgm:t>
    </dgm:pt>
    <dgm:pt modelId="{21174957-4BC5-B147-970B-EE80E351FF22}" type="sibTrans" cxnId="{37049C4F-EB61-924C-ADD2-CDB3CC457E65}">
      <dgm:prSet/>
      <dgm:spPr/>
      <dgm:t>
        <a:bodyPr/>
        <a:lstStyle/>
        <a:p>
          <a:endParaRPr lang="en-US"/>
        </a:p>
      </dgm:t>
    </dgm:pt>
    <dgm:pt modelId="{C07BFD7F-8E56-124A-9BE3-EDAA64765C87}">
      <dgm:prSet/>
      <dgm:spPr/>
      <dgm:t>
        <a:bodyPr/>
        <a:lstStyle/>
        <a:p>
          <a:r>
            <a:rPr lang="en-US" dirty="0" smtClean="0"/>
            <a:t>TCP</a:t>
          </a:r>
          <a:endParaRPr lang="en-US" dirty="0"/>
        </a:p>
      </dgm:t>
    </dgm:pt>
    <dgm:pt modelId="{3D28EFE2-1A2C-9E41-BD7E-45886F00F93F}" type="parTrans" cxnId="{C86B5836-8D64-664D-9006-960B1804ED10}">
      <dgm:prSet/>
      <dgm:spPr/>
      <dgm:t>
        <a:bodyPr/>
        <a:lstStyle/>
        <a:p>
          <a:endParaRPr lang="en-US"/>
        </a:p>
      </dgm:t>
    </dgm:pt>
    <dgm:pt modelId="{8BFDB06C-D198-E243-B1E1-746C6FDF4E1B}" type="sibTrans" cxnId="{C86B5836-8D64-664D-9006-960B1804ED10}">
      <dgm:prSet/>
      <dgm:spPr/>
      <dgm:t>
        <a:bodyPr/>
        <a:lstStyle/>
        <a:p>
          <a:endParaRPr lang="en-US"/>
        </a:p>
      </dgm:t>
    </dgm:pt>
    <dgm:pt modelId="{F2E3DB35-FB27-334B-AEA2-C123081C2E0B}">
      <dgm:prSet/>
      <dgm:spPr/>
      <dgm:t>
        <a:bodyPr/>
        <a:lstStyle/>
        <a:p>
          <a:r>
            <a:rPr lang="en-US" dirty="0" smtClean="0"/>
            <a:t>IRC</a:t>
          </a:r>
          <a:endParaRPr lang="en-US" dirty="0"/>
        </a:p>
      </dgm:t>
    </dgm:pt>
    <dgm:pt modelId="{3AF7466E-F522-7144-9936-831F44898830}" type="parTrans" cxnId="{B9F3B78E-A612-A74A-84C9-56D92A2B8A0E}">
      <dgm:prSet/>
      <dgm:spPr/>
      <dgm:t>
        <a:bodyPr/>
        <a:lstStyle/>
        <a:p>
          <a:endParaRPr lang="en-US"/>
        </a:p>
      </dgm:t>
    </dgm:pt>
    <dgm:pt modelId="{977FA8A2-43BF-3F45-9E67-5836CA52F0A7}" type="sibTrans" cxnId="{B9F3B78E-A612-A74A-84C9-56D92A2B8A0E}">
      <dgm:prSet/>
      <dgm:spPr/>
      <dgm:t>
        <a:bodyPr/>
        <a:lstStyle/>
        <a:p>
          <a:endParaRPr lang="en-US"/>
        </a:p>
      </dgm:t>
    </dgm:pt>
    <dgm:pt modelId="{FE176EDF-9775-7343-B61D-A1A881DDA1A4}">
      <dgm:prSet/>
      <dgm:spPr/>
      <dgm:t>
        <a:bodyPr/>
        <a:lstStyle/>
        <a:p>
          <a:r>
            <a:rPr lang="en-US" dirty="0" smtClean="0"/>
            <a:t>DNS</a:t>
          </a:r>
          <a:endParaRPr lang="en-US" dirty="0"/>
        </a:p>
      </dgm:t>
    </dgm:pt>
    <dgm:pt modelId="{7C6FE028-9949-DE49-B463-C2C1FBC9D94A}" type="parTrans" cxnId="{DCEDF47A-9CB8-7541-AF9C-CF3F7EE21C65}">
      <dgm:prSet/>
      <dgm:spPr/>
      <dgm:t>
        <a:bodyPr/>
        <a:lstStyle/>
        <a:p>
          <a:endParaRPr lang="en-US"/>
        </a:p>
      </dgm:t>
    </dgm:pt>
    <dgm:pt modelId="{344BFF90-32BB-304B-BA03-B3C4479D74FB}" type="sibTrans" cxnId="{DCEDF47A-9CB8-7541-AF9C-CF3F7EE21C65}">
      <dgm:prSet/>
      <dgm:spPr/>
      <dgm:t>
        <a:bodyPr/>
        <a:lstStyle/>
        <a:p>
          <a:endParaRPr lang="en-US"/>
        </a:p>
      </dgm:t>
    </dgm:pt>
    <dgm:pt modelId="{85005632-7496-C949-B350-59CF3FBF5842}">
      <dgm:prSet/>
      <dgm:spPr/>
      <dgm:t>
        <a:bodyPr/>
        <a:lstStyle/>
        <a:p>
          <a:r>
            <a:rPr lang="en-US" dirty="0" smtClean="0"/>
            <a:t>SMTP</a:t>
          </a:r>
          <a:endParaRPr lang="en-US" dirty="0"/>
        </a:p>
      </dgm:t>
    </dgm:pt>
    <dgm:pt modelId="{F5394281-1C7F-E947-B597-B0FC86BD5675}" type="parTrans" cxnId="{9AE5B4BC-60EC-7644-ADD1-7C287376D8CB}">
      <dgm:prSet/>
      <dgm:spPr/>
      <dgm:t>
        <a:bodyPr/>
        <a:lstStyle/>
        <a:p>
          <a:endParaRPr lang="en-US"/>
        </a:p>
      </dgm:t>
    </dgm:pt>
    <dgm:pt modelId="{C5573ADC-B14A-9B4B-AFC2-57406E460740}" type="sibTrans" cxnId="{9AE5B4BC-60EC-7644-ADD1-7C287376D8CB}">
      <dgm:prSet/>
      <dgm:spPr/>
      <dgm:t>
        <a:bodyPr/>
        <a:lstStyle/>
        <a:p>
          <a:endParaRPr lang="en-US"/>
        </a:p>
      </dgm:t>
    </dgm:pt>
    <dgm:pt modelId="{80FE2A14-D0E5-C54C-9075-600C416F61A0}">
      <dgm:prSet/>
      <dgm:spPr/>
      <dgm:t>
        <a:bodyPr/>
        <a:lstStyle/>
        <a:p>
          <a:r>
            <a:rPr lang="en-US" dirty="0" smtClean="0"/>
            <a:t>HTTP</a:t>
          </a:r>
          <a:endParaRPr lang="en-US" dirty="0"/>
        </a:p>
      </dgm:t>
    </dgm:pt>
    <dgm:pt modelId="{81829F61-3BC2-2F4B-A040-8013DB9C671B}" type="parTrans" cxnId="{DCCFFCA2-2231-0C4E-9FDE-A1D5DE8B7407}">
      <dgm:prSet/>
      <dgm:spPr/>
      <dgm:t>
        <a:bodyPr/>
        <a:lstStyle/>
        <a:p>
          <a:endParaRPr lang="en-US"/>
        </a:p>
      </dgm:t>
    </dgm:pt>
    <dgm:pt modelId="{CB6F79F5-233A-D043-AEEB-20B36518E4E2}" type="sibTrans" cxnId="{DCCFFCA2-2231-0C4E-9FDE-A1D5DE8B7407}">
      <dgm:prSet/>
      <dgm:spPr/>
      <dgm:t>
        <a:bodyPr/>
        <a:lstStyle/>
        <a:p>
          <a:endParaRPr lang="en-US"/>
        </a:p>
      </dgm:t>
    </dgm:pt>
    <dgm:pt modelId="{C05B102E-19A2-8643-9BAD-5852BD7DD6AF}" type="pres">
      <dgm:prSet presAssocID="{D6A27975-781F-794B-8601-52C0105774D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ADBA28-6F2F-BA4A-A42A-991092050E62}" type="pres">
      <dgm:prSet presAssocID="{569EB030-7ECD-8F41-A074-3515D38A7A6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B3D87-BBBB-F64F-BBB6-091829C8EEB4}" type="pres">
      <dgm:prSet presAssocID="{569EB030-7ECD-8F41-A074-3515D38A7A69}" presName="spNode" presStyleCnt="0"/>
      <dgm:spPr/>
    </dgm:pt>
    <dgm:pt modelId="{309A0321-F1D8-8446-9586-AA308F467594}" type="pres">
      <dgm:prSet presAssocID="{C3C850C0-6F0B-064A-B750-B21F61D8CE9C}" presName="sibTrans" presStyleLbl="sibTrans1D1" presStyleIdx="0" presStyleCnt="7"/>
      <dgm:spPr/>
      <dgm:t>
        <a:bodyPr/>
        <a:lstStyle/>
        <a:p>
          <a:endParaRPr lang="en-US"/>
        </a:p>
      </dgm:t>
    </dgm:pt>
    <dgm:pt modelId="{BB2FC653-C1DB-294B-913F-AC834363B6FC}" type="pres">
      <dgm:prSet presAssocID="{902C0682-72D2-EF40-A31C-BAFA127E40D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20A13-5F14-A549-94FB-5B448564B2BA}" type="pres">
      <dgm:prSet presAssocID="{902C0682-72D2-EF40-A31C-BAFA127E40D1}" presName="spNode" presStyleCnt="0"/>
      <dgm:spPr/>
    </dgm:pt>
    <dgm:pt modelId="{034ABDFB-C0DC-6741-A2CD-B4EBC6224D3C}" type="pres">
      <dgm:prSet presAssocID="{21174957-4BC5-B147-970B-EE80E351FF22}" presName="sibTrans" presStyleLbl="sibTrans1D1" presStyleIdx="1" presStyleCnt="7"/>
      <dgm:spPr/>
      <dgm:t>
        <a:bodyPr/>
        <a:lstStyle/>
        <a:p>
          <a:endParaRPr lang="en-US"/>
        </a:p>
      </dgm:t>
    </dgm:pt>
    <dgm:pt modelId="{A64C33F1-F1DA-7F4A-896B-FAF530992908}" type="pres">
      <dgm:prSet presAssocID="{C07BFD7F-8E56-124A-9BE3-EDAA64765C8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BC4C7-AE4D-1E4F-AAF1-1B8B96515D8B}" type="pres">
      <dgm:prSet presAssocID="{C07BFD7F-8E56-124A-9BE3-EDAA64765C87}" presName="spNode" presStyleCnt="0"/>
      <dgm:spPr/>
    </dgm:pt>
    <dgm:pt modelId="{9DBA4A64-2BD6-8D4B-B2D3-BB335589C0A9}" type="pres">
      <dgm:prSet presAssocID="{8BFDB06C-D198-E243-B1E1-746C6FDF4E1B}" presName="sibTrans" presStyleLbl="sibTrans1D1" presStyleIdx="2" presStyleCnt="7"/>
      <dgm:spPr/>
      <dgm:t>
        <a:bodyPr/>
        <a:lstStyle/>
        <a:p>
          <a:endParaRPr lang="en-US"/>
        </a:p>
      </dgm:t>
    </dgm:pt>
    <dgm:pt modelId="{F24449C4-209C-E94A-BA16-5ECEDD44C1A6}" type="pres">
      <dgm:prSet presAssocID="{F2E3DB35-FB27-334B-AEA2-C123081C2E0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6546F5-F19A-BE4D-9D62-8F562057E875}" type="pres">
      <dgm:prSet presAssocID="{F2E3DB35-FB27-334B-AEA2-C123081C2E0B}" presName="spNode" presStyleCnt="0"/>
      <dgm:spPr/>
    </dgm:pt>
    <dgm:pt modelId="{AC0F1873-3733-FF44-8526-EEA0B1F67F53}" type="pres">
      <dgm:prSet presAssocID="{977FA8A2-43BF-3F45-9E67-5836CA52F0A7}" presName="sibTrans" presStyleLbl="sibTrans1D1" presStyleIdx="3" presStyleCnt="7"/>
      <dgm:spPr/>
      <dgm:t>
        <a:bodyPr/>
        <a:lstStyle/>
        <a:p>
          <a:endParaRPr lang="en-US"/>
        </a:p>
      </dgm:t>
    </dgm:pt>
    <dgm:pt modelId="{BC80ECE0-BDB4-7440-8901-BED626E76AFB}" type="pres">
      <dgm:prSet presAssocID="{FE176EDF-9775-7343-B61D-A1A881DDA1A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7F820-AECE-CA4F-9F22-3D7F967D184D}" type="pres">
      <dgm:prSet presAssocID="{FE176EDF-9775-7343-B61D-A1A881DDA1A4}" presName="spNode" presStyleCnt="0"/>
      <dgm:spPr/>
    </dgm:pt>
    <dgm:pt modelId="{E2A3EBCD-9DEF-854B-9C29-8104E1C5FAC6}" type="pres">
      <dgm:prSet presAssocID="{344BFF90-32BB-304B-BA03-B3C4479D74F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CF81FD1A-D705-FA43-A5B4-785D396CE976}" type="pres">
      <dgm:prSet presAssocID="{85005632-7496-C949-B350-59CF3FBF584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4F9F1F-3798-D048-96B0-060F878BDA5A}" type="pres">
      <dgm:prSet presAssocID="{85005632-7496-C949-B350-59CF3FBF5842}" presName="spNode" presStyleCnt="0"/>
      <dgm:spPr/>
    </dgm:pt>
    <dgm:pt modelId="{3188CFDA-1C62-D049-AF41-35E39209BC89}" type="pres">
      <dgm:prSet presAssocID="{C5573ADC-B14A-9B4B-AFC2-57406E460740}" presName="sibTrans" presStyleLbl="sibTrans1D1" presStyleIdx="5" presStyleCnt="7"/>
      <dgm:spPr/>
      <dgm:t>
        <a:bodyPr/>
        <a:lstStyle/>
        <a:p>
          <a:endParaRPr lang="en-US"/>
        </a:p>
      </dgm:t>
    </dgm:pt>
    <dgm:pt modelId="{C679082B-0034-BD4A-8097-80FE32940780}" type="pres">
      <dgm:prSet presAssocID="{80FE2A14-D0E5-C54C-9075-600C416F61A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E9DFA-6ACF-BC42-9F01-AB565B3265A6}" type="pres">
      <dgm:prSet presAssocID="{80FE2A14-D0E5-C54C-9075-600C416F61A0}" presName="spNode" presStyleCnt="0"/>
      <dgm:spPr/>
    </dgm:pt>
    <dgm:pt modelId="{4D9F17F6-B955-1448-81D6-EE13852FBED8}" type="pres">
      <dgm:prSet presAssocID="{CB6F79F5-233A-D043-AEEB-20B36518E4E2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86ADB1B0-D485-B94B-AD18-F4F28B2C4619}" type="presOf" srcId="{FE176EDF-9775-7343-B61D-A1A881DDA1A4}" destId="{BC80ECE0-BDB4-7440-8901-BED626E76AFB}" srcOrd="0" destOrd="0" presId="urn:microsoft.com/office/officeart/2005/8/layout/cycle6"/>
    <dgm:cxn modelId="{FF1B84B2-AC07-1846-AE20-042889AB4B7F}" type="presOf" srcId="{D6A27975-781F-794B-8601-52C0105774DD}" destId="{C05B102E-19A2-8643-9BAD-5852BD7DD6AF}" srcOrd="0" destOrd="0" presId="urn:microsoft.com/office/officeart/2005/8/layout/cycle6"/>
    <dgm:cxn modelId="{257DCC4E-D79D-CA42-AD08-4BA37E4AF639}" type="presOf" srcId="{CB6F79F5-233A-D043-AEEB-20B36518E4E2}" destId="{4D9F17F6-B955-1448-81D6-EE13852FBED8}" srcOrd="0" destOrd="0" presId="urn:microsoft.com/office/officeart/2005/8/layout/cycle6"/>
    <dgm:cxn modelId="{707052E5-47FB-6B4D-B994-7C631A50C340}" type="presOf" srcId="{8BFDB06C-D198-E243-B1E1-746C6FDF4E1B}" destId="{9DBA4A64-2BD6-8D4B-B2D3-BB335589C0A9}" srcOrd="0" destOrd="0" presId="urn:microsoft.com/office/officeart/2005/8/layout/cycle6"/>
    <dgm:cxn modelId="{0DFD3B29-F60B-7C41-B7BA-7895E8774CE7}" type="presOf" srcId="{977FA8A2-43BF-3F45-9E67-5836CA52F0A7}" destId="{AC0F1873-3733-FF44-8526-EEA0B1F67F53}" srcOrd="0" destOrd="0" presId="urn:microsoft.com/office/officeart/2005/8/layout/cycle6"/>
    <dgm:cxn modelId="{DCCFFCA2-2231-0C4E-9FDE-A1D5DE8B7407}" srcId="{D6A27975-781F-794B-8601-52C0105774DD}" destId="{80FE2A14-D0E5-C54C-9075-600C416F61A0}" srcOrd="6" destOrd="0" parTransId="{81829F61-3BC2-2F4B-A040-8013DB9C671B}" sibTransId="{CB6F79F5-233A-D043-AEEB-20B36518E4E2}"/>
    <dgm:cxn modelId="{E1D89C95-16DE-E742-8F85-B7E988F42A8E}" type="presOf" srcId="{21174957-4BC5-B147-970B-EE80E351FF22}" destId="{034ABDFB-C0DC-6741-A2CD-B4EBC6224D3C}" srcOrd="0" destOrd="0" presId="urn:microsoft.com/office/officeart/2005/8/layout/cycle6"/>
    <dgm:cxn modelId="{54569D67-D6CE-EF4D-8AA1-557946262C88}" type="presOf" srcId="{80FE2A14-D0E5-C54C-9075-600C416F61A0}" destId="{C679082B-0034-BD4A-8097-80FE32940780}" srcOrd="0" destOrd="0" presId="urn:microsoft.com/office/officeart/2005/8/layout/cycle6"/>
    <dgm:cxn modelId="{374E1492-4EC6-804E-BF77-B75B35A1A73F}" type="presOf" srcId="{85005632-7496-C949-B350-59CF3FBF5842}" destId="{CF81FD1A-D705-FA43-A5B4-785D396CE976}" srcOrd="0" destOrd="0" presId="urn:microsoft.com/office/officeart/2005/8/layout/cycle6"/>
    <dgm:cxn modelId="{506C8192-C14D-9145-BEF4-5150993D8F6B}" type="presOf" srcId="{C07BFD7F-8E56-124A-9BE3-EDAA64765C87}" destId="{A64C33F1-F1DA-7F4A-896B-FAF530992908}" srcOrd="0" destOrd="0" presId="urn:microsoft.com/office/officeart/2005/8/layout/cycle6"/>
    <dgm:cxn modelId="{DCEDF47A-9CB8-7541-AF9C-CF3F7EE21C65}" srcId="{D6A27975-781F-794B-8601-52C0105774DD}" destId="{FE176EDF-9775-7343-B61D-A1A881DDA1A4}" srcOrd="4" destOrd="0" parTransId="{7C6FE028-9949-DE49-B463-C2C1FBC9D94A}" sibTransId="{344BFF90-32BB-304B-BA03-B3C4479D74FB}"/>
    <dgm:cxn modelId="{F3F8974C-835C-8443-BCEF-40A8268608D2}" type="presOf" srcId="{902C0682-72D2-EF40-A31C-BAFA127E40D1}" destId="{BB2FC653-C1DB-294B-913F-AC834363B6FC}" srcOrd="0" destOrd="0" presId="urn:microsoft.com/office/officeart/2005/8/layout/cycle6"/>
    <dgm:cxn modelId="{9AE5B4BC-60EC-7644-ADD1-7C287376D8CB}" srcId="{D6A27975-781F-794B-8601-52C0105774DD}" destId="{85005632-7496-C949-B350-59CF3FBF5842}" srcOrd="5" destOrd="0" parTransId="{F5394281-1C7F-E947-B597-B0FC86BD5675}" sibTransId="{C5573ADC-B14A-9B4B-AFC2-57406E460740}"/>
    <dgm:cxn modelId="{7DAD60B8-706B-2A48-A89D-F289D75FEFB1}" type="presOf" srcId="{C5573ADC-B14A-9B4B-AFC2-57406E460740}" destId="{3188CFDA-1C62-D049-AF41-35E39209BC89}" srcOrd="0" destOrd="0" presId="urn:microsoft.com/office/officeart/2005/8/layout/cycle6"/>
    <dgm:cxn modelId="{37049C4F-EB61-924C-ADD2-CDB3CC457E65}" srcId="{D6A27975-781F-794B-8601-52C0105774DD}" destId="{902C0682-72D2-EF40-A31C-BAFA127E40D1}" srcOrd="1" destOrd="0" parTransId="{AE80C953-9DA7-EA4C-B327-37A8E6338BD8}" sibTransId="{21174957-4BC5-B147-970B-EE80E351FF22}"/>
    <dgm:cxn modelId="{DD448C57-82C0-4244-A401-E9C1B62463D9}" type="presOf" srcId="{344BFF90-32BB-304B-BA03-B3C4479D74FB}" destId="{E2A3EBCD-9DEF-854B-9C29-8104E1C5FAC6}" srcOrd="0" destOrd="0" presId="urn:microsoft.com/office/officeart/2005/8/layout/cycle6"/>
    <dgm:cxn modelId="{ACAEBD65-B4AF-8F48-9D00-68F2B02E0460}" type="presOf" srcId="{569EB030-7ECD-8F41-A074-3515D38A7A69}" destId="{EAADBA28-6F2F-BA4A-A42A-991092050E62}" srcOrd="0" destOrd="0" presId="urn:microsoft.com/office/officeart/2005/8/layout/cycle6"/>
    <dgm:cxn modelId="{A7954384-808C-E641-97BE-9DEDA934FA80}" type="presOf" srcId="{F2E3DB35-FB27-334B-AEA2-C123081C2E0B}" destId="{F24449C4-209C-E94A-BA16-5ECEDD44C1A6}" srcOrd="0" destOrd="0" presId="urn:microsoft.com/office/officeart/2005/8/layout/cycle6"/>
    <dgm:cxn modelId="{16A8FF5C-AFBF-A045-9FCE-9AC736948F9A}" type="presOf" srcId="{C3C850C0-6F0B-064A-B750-B21F61D8CE9C}" destId="{309A0321-F1D8-8446-9586-AA308F467594}" srcOrd="0" destOrd="0" presId="urn:microsoft.com/office/officeart/2005/8/layout/cycle6"/>
    <dgm:cxn modelId="{C86B5836-8D64-664D-9006-960B1804ED10}" srcId="{D6A27975-781F-794B-8601-52C0105774DD}" destId="{C07BFD7F-8E56-124A-9BE3-EDAA64765C87}" srcOrd="2" destOrd="0" parTransId="{3D28EFE2-1A2C-9E41-BD7E-45886F00F93F}" sibTransId="{8BFDB06C-D198-E243-B1E1-746C6FDF4E1B}"/>
    <dgm:cxn modelId="{B9F3B78E-A612-A74A-84C9-56D92A2B8A0E}" srcId="{D6A27975-781F-794B-8601-52C0105774DD}" destId="{F2E3DB35-FB27-334B-AEA2-C123081C2E0B}" srcOrd="3" destOrd="0" parTransId="{3AF7466E-F522-7144-9936-831F44898830}" sibTransId="{977FA8A2-43BF-3F45-9E67-5836CA52F0A7}"/>
    <dgm:cxn modelId="{CC1DEF3A-95E5-CF4C-97CB-15749722D799}" srcId="{D6A27975-781F-794B-8601-52C0105774DD}" destId="{569EB030-7ECD-8F41-A074-3515D38A7A69}" srcOrd="0" destOrd="0" parTransId="{83128725-F132-AB43-92CB-41486F47B074}" sibTransId="{C3C850C0-6F0B-064A-B750-B21F61D8CE9C}"/>
    <dgm:cxn modelId="{4F0DE1E7-3E3D-184B-97C8-F22F7B2D431E}" type="presParOf" srcId="{C05B102E-19A2-8643-9BAD-5852BD7DD6AF}" destId="{EAADBA28-6F2F-BA4A-A42A-991092050E62}" srcOrd="0" destOrd="0" presId="urn:microsoft.com/office/officeart/2005/8/layout/cycle6"/>
    <dgm:cxn modelId="{C28ECB68-F20C-D246-A170-1F99B1BF9C75}" type="presParOf" srcId="{C05B102E-19A2-8643-9BAD-5852BD7DD6AF}" destId="{6C0B3D87-BBBB-F64F-BBB6-091829C8EEB4}" srcOrd="1" destOrd="0" presId="urn:microsoft.com/office/officeart/2005/8/layout/cycle6"/>
    <dgm:cxn modelId="{AAB2119B-CEDF-AD47-AD5C-D0DFA9987435}" type="presParOf" srcId="{C05B102E-19A2-8643-9BAD-5852BD7DD6AF}" destId="{309A0321-F1D8-8446-9586-AA308F467594}" srcOrd="2" destOrd="0" presId="urn:microsoft.com/office/officeart/2005/8/layout/cycle6"/>
    <dgm:cxn modelId="{C4C4D1A5-40BE-214A-93E2-720AE9747502}" type="presParOf" srcId="{C05B102E-19A2-8643-9BAD-5852BD7DD6AF}" destId="{BB2FC653-C1DB-294B-913F-AC834363B6FC}" srcOrd="3" destOrd="0" presId="urn:microsoft.com/office/officeart/2005/8/layout/cycle6"/>
    <dgm:cxn modelId="{778EB95B-43CB-8641-8337-5CFC51A3DC20}" type="presParOf" srcId="{C05B102E-19A2-8643-9BAD-5852BD7DD6AF}" destId="{10E20A13-5F14-A549-94FB-5B448564B2BA}" srcOrd="4" destOrd="0" presId="urn:microsoft.com/office/officeart/2005/8/layout/cycle6"/>
    <dgm:cxn modelId="{0F017FC1-9C63-2D4A-8B2E-3F14E489B504}" type="presParOf" srcId="{C05B102E-19A2-8643-9BAD-5852BD7DD6AF}" destId="{034ABDFB-C0DC-6741-A2CD-B4EBC6224D3C}" srcOrd="5" destOrd="0" presId="urn:microsoft.com/office/officeart/2005/8/layout/cycle6"/>
    <dgm:cxn modelId="{62DFBECC-6638-7946-B26C-4E88ECB347F2}" type="presParOf" srcId="{C05B102E-19A2-8643-9BAD-5852BD7DD6AF}" destId="{A64C33F1-F1DA-7F4A-896B-FAF530992908}" srcOrd="6" destOrd="0" presId="urn:microsoft.com/office/officeart/2005/8/layout/cycle6"/>
    <dgm:cxn modelId="{C2CA0DA4-BC92-754E-8C9C-3783E10A88ED}" type="presParOf" srcId="{C05B102E-19A2-8643-9BAD-5852BD7DD6AF}" destId="{5A0BC4C7-AE4D-1E4F-AAF1-1B8B96515D8B}" srcOrd="7" destOrd="0" presId="urn:microsoft.com/office/officeart/2005/8/layout/cycle6"/>
    <dgm:cxn modelId="{7172292F-EF8F-FE44-855A-68C540C5E69F}" type="presParOf" srcId="{C05B102E-19A2-8643-9BAD-5852BD7DD6AF}" destId="{9DBA4A64-2BD6-8D4B-B2D3-BB335589C0A9}" srcOrd="8" destOrd="0" presId="urn:microsoft.com/office/officeart/2005/8/layout/cycle6"/>
    <dgm:cxn modelId="{4110991D-7351-104E-B7CE-4F781E4D4DFB}" type="presParOf" srcId="{C05B102E-19A2-8643-9BAD-5852BD7DD6AF}" destId="{F24449C4-209C-E94A-BA16-5ECEDD44C1A6}" srcOrd="9" destOrd="0" presId="urn:microsoft.com/office/officeart/2005/8/layout/cycle6"/>
    <dgm:cxn modelId="{46AA7069-5036-124D-A119-5F0C10CDEF26}" type="presParOf" srcId="{C05B102E-19A2-8643-9BAD-5852BD7DD6AF}" destId="{776546F5-F19A-BE4D-9D62-8F562057E875}" srcOrd="10" destOrd="0" presId="urn:microsoft.com/office/officeart/2005/8/layout/cycle6"/>
    <dgm:cxn modelId="{F6403EF7-847D-9F4C-8496-B460E69ED6CF}" type="presParOf" srcId="{C05B102E-19A2-8643-9BAD-5852BD7DD6AF}" destId="{AC0F1873-3733-FF44-8526-EEA0B1F67F53}" srcOrd="11" destOrd="0" presId="urn:microsoft.com/office/officeart/2005/8/layout/cycle6"/>
    <dgm:cxn modelId="{F2CC4599-98C7-7D4A-954B-641CE0CD27C9}" type="presParOf" srcId="{C05B102E-19A2-8643-9BAD-5852BD7DD6AF}" destId="{BC80ECE0-BDB4-7440-8901-BED626E76AFB}" srcOrd="12" destOrd="0" presId="urn:microsoft.com/office/officeart/2005/8/layout/cycle6"/>
    <dgm:cxn modelId="{53D25895-C767-6144-A18E-C857E2BD280F}" type="presParOf" srcId="{C05B102E-19A2-8643-9BAD-5852BD7DD6AF}" destId="{5C77F820-AECE-CA4F-9F22-3D7F967D184D}" srcOrd="13" destOrd="0" presId="urn:microsoft.com/office/officeart/2005/8/layout/cycle6"/>
    <dgm:cxn modelId="{BF1C1FDE-FBAB-E941-99F8-D1F3C3746FB0}" type="presParOf" srcId="{C05B102E-19A2-8643-9BAD-5852BD7DD6AF}" destId="{E2A3EBCD-9DEF-854B-9C29-8104E1C5FAC6}" srcOrd="14" destOrd="0" presId="urn:microsoft.com/office/officeart/2005/8/layout/cycle6"/>
    <dgm:cxn modelId="{3959108C-F9F2-AA4C-ADF6-0AE0B968817D}" type="presParOf" srcId="{C05B102E-19A2-8643-9BAD-5852BD7DD6AF}" destId="{CF81FD1A-D705-FA43-A5B4-785D396CE976}" srcOrd="15" destOrd="0" presId="urn:microsoft.com/office/officeart/2005/8/layout/cycle6"/>
    <dgm:cxn modelId="{406D33C7-E5E8-7C4F-B3A7-161189F36F50}" type="presParOf" srcId="{C05B102E-19A2-8643-9BAD-5852BD7DD6AF}" destId="{624F9F1F-3798-D048-96B0-060F878BDA5A}" srcOrd="16" destOrd="0" presId="urn:microsoft.com/office/officeart/2005/8/layout/cycle6"/>
    <dgm:cxn modelId="{5A4E4B96-5FF2-A743-936A-5732EDB5C6BB}" type="presParOf" srcId="{C05B102E-19A2-8643-9BAD-5852BD7DD6AF}" destId="{3188CFDA-1C62-D049-AF41-35E39209BC89}" srcOrd="17" destOrd="0" presId="urn:microsoft.com/office/officeart/2005/8/layout/cycle6"/>
    <dgm:cxn modelId="{4AA29BD0-225A-2546-9DC8-04E1B188B8EA}" type="presParOf" srcId="{C05B102E-19A2-8643-9BAD-5852BD7DD6AF}" destId="{C679082B-0034-BD4A-8097-80FE32940780}" srcOrd="18" destOrd="0" presId="urn:microsoft.com/office/officeart/2005/8/layout/cycle6"/>
    <dgm:cxn modelId="{2988BC10-43EA-A845-BFF4-56FB8C03A237}" type="presParOf" srcId="{C05B102E-19A2-8643-9BAD-5852BD7DD6AF}" destId="{811E9DFA-6ACF-BC42-9F01-AB565B3265A6}" srcOrd="19" destOrd="0" presId="urn:microsoft.com/office/officeart/2005/8/layout/cycle6"/>
    <dgm:cxn modelId="{807CF0CA-ED21-C644-8463-7C0B6ABD2A23}" type="presParOf" srcId="{C05B102E-19A2-8643-9BAD-5852BD7DD6AF}" destId="{4D9F17F6-B955-1448-81D6-EE13852FBED8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1F13EF-370B-BA41-9FD9-AD4374B77918}" type="doc">
      <dgm:prSet loTypeId="urn:microsoft.com/office/officeart/2005/8/layout/cycle4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A42BBFE-C998-EA4C-9595-69DB5D8FBC0C}">
      <dgm:prSet phldrT="[Text]"/>
      <dgm:spPr/>
      <dgm:t>
        <a:bodyPr/>
        <a:lstStyle/>
        <a:p>
          <a:r>
            <a:rPr lang="en-US" dirty="0" smtClean="0"/>
            <a:t>Static</a:t>
          </a:r>
          <a:endParaRPr lang="en-US" dirty="0"/>
        </a:p>
      </dgm:t>
    </dgm:pt>
    <dgm:pt modelId="{0EC980AD-02E7-CD47-B78A-B7D0E8F129B1}" type="parTrans" cxnId="{F094BCB7-CE32-E84B-B6CF-A2DD32F63231}">
      <dgm:prSet/>
      <dgm:spPr/>
      <dgm:t>
        <a:bodyPr/>
        <a:lstStyle/>
        <a:p>
          <a:endParaRPr lang="en-US"/>
        </a:p>
      </dgm:t>
    </dgm:pt>
    <dgm:pt modelId="{C0D5C939-EC45-4F47-831E-131E0EF7DCF1}" type="sibTrans" cxnId="{F094BCB7-CE32-E84B-B6CF-A2DD32F63231}">
      <dgm:prSet/>
      <dgm:spPr/>
      <dgm:t>
        <a:bodyPr/>
        <a:lstStyle/>
        <a:p>
          <a:endParaRPr lang="en-US"/>
        </a:p>
      </dgm:t>
    </dgm:pt>
    <dgm:pt modelId="{8E6A0BEE-FED9-3443-AE41-A99A528D760D}">
      <dgm:prSet phldrT="[Text]"/>
      <dgm:spPr/>
      <dgm:t>
        <a:bodyPr/>
        <a:lstStyle/>
        <a:p>
          <a:r>
            <a:rPr lang="en-US" dirty="0" smtClean="0"/>
            <a:t>Dynamic</a:t>
          </a:r>
          <a:endParaRPr lang="en-US" dirty="0"/>
        </a:p>
      </dgm:t>
    </dgm:pt>
    <dgm:pt modelId="{3251CFCC-545B-8E49-9D29-81F31B6B2631}" type="parTrans" cxnId="{2B87F1C9-40A3-EB4B-AE8D-12FC30F25674}">
      <dgm:prSet/>
      <dgm:spPr/>
      <dgm:t>
        <a:bodyPr/>
        <a:lstStyle/>
        <a:p>
          <a:endParaRPr lang="en-US"/>
        </a:p>
      </dgm:t>
    </dgm:pt>
    <dgm:pt modelId="{9AE12212-AE64-6442-8936-EA27843FD762}" type="sibTrans" cxnId="{2B87F1C9-40A3-EB4B-AE8D-12FC30F25674}">
      <dgm:prSet/>
      <dgm:spPr/>
      <dgm:t>
        <a:bodyPr/>
        <a:lstStyle/>
        <a:p>
          <a:endParaRPr lang="en-US"/>
        </a:p>
      </dgm:t>
    </dgm:pt>
    <dgm:pt modelId="{82C2D4C7-CE2F-3A45-8826-311872A495DB}">
      <dgm:prSet phldrT="[Text]"/>
      <dgm:spPr/>
      <dgm:t>
        <a:bodyPr/>
        <a:lstStyle/>
        <a:p>
          <a:r>
            <a:rPr lang="en-US" dirty="0" err="1" smtClean="0"/>
            <a:t>Osint</a:t>
          </a:r>
          <a:endParaRPr lang="en-US" dirty="0"/>
        </a:p>
      </dgm:t>
    </dgm:pt>
    <dgm:pt modelId="{7A574A9D-72F6-FA4E-A25E-E395A9155137}" type="parTrans" cxnId="{A8A7B070-FABA-F445-AE96-853E352C7984}">
      <dgm:prSet/>
      <dgm:spPr/>
      <dgm:t>
        <a:bodyPr/>
        <a:lstStyle/>
        <a:p>
          <a:endParaRPr lang="en-US"/>
        </a:p>
      </dgm:t>
    </dgm:pt>
    <dgm:pt modelId="{B024E702-04C8-AD41-8B2F-928DDE2BE160}" type="sibTrans" cxnId="{A8A7B070-FABA-F445-AE96-853E352C7984}">
      <dgm:prSet/>
      <dgm:spPr/>
      <dgm:t>
        <a:bodyPr/>
        <a:lstStyle/>
        <a:p>
          <a:endParaRPr lang="en-US"/>
        </a:p>
      </dgm:t>
    </dgm:pt>
    <dgm:pt modelId="{D4638B41-B266-784F-8573-844FB361C0B7}">
      <dgm:prSet phldrT="[Text]"/>
      <dgm:spPr/>
      <dgm:t>
        <a:bodyPr/>
        <a:lstStyle/>
        <a:p>
          <a:r>
            <a:rPr lang="en-US" dirty="0" smtClean="0"/>
            <a:t>Detection</a:t>
          </a:r>
          <a:endParaRPr lang="en-US" dirty="0"/>
        </a:p>
      </dgm:t>
    </dgm:pt>
    <dgm:pt modelId="{C218F6F3-EE26-ED4A-A1EF-E133376FDA2C}" type="parTrans" cxnId="{11377236-14D3-F64B-B21B-667C5189AE16}">
      <dgm:prSet/>
      <dgm:spPr/>
      <dgm:t>
        <a:bodyPr/>
        <a:lstStyle/>
        <a:p>
          <a:endParaRPr lang="en-US"/>
        </a:p>
      </dgm:t>
    </dgm:pt>
    <dgm:pt modelId="{778EA6D3-D670-6243-823A-ACE825BE886B}" type="sibTrans" cxnId="{11377236-14D3-F64B-B21B-667C5189AE16}">
      <dgm:prSet/>
      <dgm:spPr/>
      <dgm:t>
        <a:bodyPr/>
        <a:lstStyle/>
        <a:p>
          <a:endParaRPr lang="en-US"/>
        </a:p>
      </dgm:t>
    </dgm:pt>
    <dgm:pt modelId="{2EEEAF96-4FFC-844C-B335-C8AAA30DC987}" type="pres">
      <dgm:prSet presAssocID="{981F13EF-370B-BA41-9FD9-AD4374B7791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1D61C4-D8A7-6742-86B5-DA18D3DD4DE3}" type="pres">
      <dgm:prSet presAssocID="{981F13EF-370B-BA41-9FD9-AD4374B77918}" presName="children" presStyleCnt="0"/>
      <dgm:spPr/>
    </dgm:pt>
    <dgm:pt modelId="{8B474207-8B9B-1141-B273-9831360FC727}" type="pres">
      <dgm:prSet presAssocID="{981F13EF-370B-BA41-9FD9-AD4374B77918}" presName="childPlaceholder" presStyleCnt="0"/>
      <dgm:spPr/>
    </dgm:pt>
    <dgm:pt modelId="{FE260F99-2603-9743-9675-F1654C7F279B}" type="pres">
      <dgm:prSet presAssocID="{981F13EF-370B-BA41-9FD9-AD4374B77918}" presName="circle" presStyleCnt="0"/>
      <dgm:spPr/>
    </dgm:pt>
    <dgm:pt modelId="{C354F313-EBC0-A54B-8C8B-CB05E9F9FA75}" type="pres">
      <dgm:prSet presAssocID="{981F13EF-370B-BA41-9FD9-AD4374B77918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E2A02-4AD1-A043-B51B-2CF5F12E1113}" type="pres">
      <dgm:prSet presAssocID="{981F13EF-370B-BA41-9FD9-AD4374B77918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1A1C0A-7AF4-2E4B-9A96-F898D5BAB708}" type="pres">
      <dgm:prSet presAssocID="{981F13EF-370B-BA41-9FD9-AD4374B77918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0F957F-E2D5-9C48-9A33-21615A4F049A}" type="pres">
      <dgm:prSet presAssocID="{981F13EF-370B-BA41-9FD9-AD4374B77918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E544DB-7CB4-1947-BC87-AC265153E634}" type="pres">
      <dgm:prSet presAssocID="{981F13EF-370B-BA41-9FD9-AD4374B77918}" presName="quadrantPlaceholder" presStyleCnt="0"/>
      <dgm:spPr/>
    </dgm:pt>
    <dgm:pt modelId="{C9B9DDEB-78B1-1845-BDD1-37E3105D0116}" type="pres">
      <dgm:prSet presAssocID="{981F13EF-370B-BA41-9FD9-AD4374B77918}" presName="center1" presStyleLbl="fgShp" presStyleIdx="0" presStyleCnt="2"/>
      <dgm:spPr/>
    </dgm:pt>
    <dgm:pt modelId="{7B6C9921-6C42-6D44-9DE8-DE9DBF5AF217}" type="pres">
      <dgm:prSet presAssocID="{981F13EF-370B-BA41-9FD9-AD4374B77918}" presName="center2" presStyleLbl="fgShp" presStyleIdx="1" presStyleCnt="2"/>
      <dgm:spPr/>
    </dgm:pt>
  </dgm:ptLst>
  <dgm:cxnLst>
    <dgm:cxn modelId="{2B87F1C9-40A3-EB4B-AE8D-12FC30F25674}" srcId="{981F13EF-370B-BA41-9FD9-AD4374B77918}" destId="{8E6A0BEE-FED9-3443-AE41-A99A528D760D}" srcOrd="1" destOrd="0" parTransId="{3251CFCC-545B-8E49-9D29-81F31B6B2631}" sibTransId="{9AE12212-AE64-6442-8936-EA27843FD762}"/>
    <dgm:cxn modelId="{DEC1C4F8-E9E4-C24A-8526-411DCECC7B8A}" type="presOf" srcId="{981F13EF-370B-BA41-9FD9-AD4374B77918}" destId="{2EEEAF96-4FFC-844C-B335-C8AAA30DC987}" srcOrd="0" destOrd="0" presId="urn:microsoft.com/office/officeart/2005/8/layout/cycle4"/>
    <dgm:cxn modelId="{79F64638-8D3A-D249-A976-F672E7D946C8}" type="presOf" srcId="{8E6A0BEE-FED9-3443-AE41-A99A528D760D}" destId="{09EE2A02-4AD1-A043-B51B-2CF5F12E1113}" srcOrd="0" destOrd="0" presId="urn:microsoft.com/office/officeart/2005/8/layout/cycle4"/>
    <dgm:cxn modelId="{F094BCB7-CE32-E84B-B6CF-A2DD32F63231}" srcId="{981F13EF-370B-BA41-9FD9-AD4374B77918}" destId="{7A42BBFE-C998-EA4C-9595-69DB5D8FBC0C}" srcOrd="0" destOrd="0" parTransId="{0EC980AD-02E7-CD47-B78A-B7D0E8F129B1}" sibTransId="{C0D5C939-EC45-4F47-831E-131E0EF7DCF1}"/>
    <dgm:cxn modelId="{C4EDF845-15DB-C046-A591-2EE425E8FB5E}" type="presOf" srcId="{D4638B41-B266-784F-8573-844FB361C0B7}" destId="{CB0F957F-E2D5-9C48-9A33-21615A4F049A}" srcOrd="0" destOrd="0" presId="urn:microsoft.com/office/officeart/2005/8/layout/cycle4"/>
    <dgm:cxn modelId="{A8A7B070-FABA-F445-AE96-853E352C7984}" srcId="{981F13EF-370B-BA41-9FD9-AD4374B77918}" destId="{82C2D4C7-CE2F-3A45-8826-311872A495DB}" srcOrd="2" destOrd="0" parTransId="{7A574A9D-72F6-FA4E-A25E-E395A9155137}" sibTransId="{B024E702-04C8-AD41-8B2F-928DDE2BE160}"/>
    <dgm:cxn modelId="{36015E58-AB7D-434E-86BB-64121E45B74A}" type="presOf" srcId="{82C2D4C7-CE2F-3A45-8826-311872A495DB}" destId="{B81A1C0A-7AF4-2E4B-9A96-F898D5BAB708}" srcOrd="0" destOrd="0" presId="urn:microsoft.com/office/officeart/2005/8/layout/cycle4"/>
    <dgm:cxn modelId="{C6A1867D-9D53-D44C-9EEA-C7E97E7E6C1B}" type="presOf" srcId="{7A42BBFE-C998-EA4C-9595-69DB5D8FBC0C}" destId="{C354F313-EBC0-A54B-8C8B-CB05E9F9FA75}" srcOrd="0" destOrd="0" presId="urn:microsoft.com/office/officeart/2005/8/layout/cycle4"/>
    <dgm:cxn modelId="{11377236-14D3-F64B-B21B-667C5189AE16}" srcId="{981F13EF-370B-BA41-9FD9-AD4374B77918}" destId="{D4638B41-B266-784F-8573-844FB361C0B7}" srcOrd="3" destOrd="0" parTransId="{C218F6F3-EE26-ED4A-A1EF-E133376FDA2C}" sibTransId="{778EA6D3-D670-6243-823A-ACE825BE886B}"/>
    <dgm:cxn modelId="{F5AB5C7A-626B-7C44-A482-A9CB31B834A7}" type="presParOf" srcId="{2EEEAF96-4FFC-844C-B335-C8AAA30DC987}" destId="{A11D61C4-D8A7-6742-86B5-DA18D3DD4DE3}" srcOrd="0" destOrd="0" presId="urn:microsoft.com/office/officeart/2005/8/layout/cycle4"/>
    <dgm:cxn modelId="{FA444193-C7AD-4D4D-BFA8-0E1ECB4124F9}" type="presParOf" srcId="{A11D61C4-D8A7-6742-86B5-DA18D3DD4DE3}" destId="{8B474207-8B9B-1141-B273-9831360FC727}" srcOrd="0" destOrd="0" presId="urn:microsoft.com/office/officeart/2005/8/layout/cycle4"/>
    <dgm:cxn modelId="{0D5AF8CD-B87C-E14E-ACED-8BD2752E8285}" type="presParOf" srcId="{2EEEAF96-4FFC-844C-B335-C8AAA30DC987}" destId="{FE260F99-2603-9743-9675-F1654C7F279B}" srcOrd="1" destOrd="0" presId="urn:microsoft.com/office/officeart/2005/8/layout/cycle4"/>
    <dgm:cxn modelId="{0EA67610-2E73-444F-B225-AB51DCDD2CAF}" type="presParOf" srcId="{FE260F99-2603-9743-9675-F1654C7F279B}" destId="{C354F313-EBC0-A54B-8C8B-CB05E9F9FA75}" srcOrd="0" destOrd="0" presId="urn:microsoft.com/office/officeart/2005/8/layout/cycle4"/>
    <dgm:cxn modelId="{2CEA0A6D-C29A-3C43-940A-F7587A1A9C89}" type="presParOf" srcId="{FE260F99-2603-9743-9675-F1654C7F279B}" destId="{09EE2A02-4AD1-A043-B51B-2CF5F12E1113}" srcOrd="1" destOrd="0" presId="urn:microsoft.com/office/officeart/2005/8/layout/cycle4"/>
    <dgm:cxn modelId="{6ADC0194-DF6C-8F44-BBEC-6133275A529C}" type="presParOf" srcId="{FE260F99-2603-9743-9675-F1654C7F279B}" destId="{B81A1C0A-7AF4-2E4B-9A96-F898D5BAB708}" srcOrd="2" destOrd="0" presId="urn:microsoft.com/office/officeart/2005/8/layout/cycle4"/>
    <dgm:cxn modelId="{50650030-AA7B-9A4B-867E-1D78A6E5CC98}" type="presParOf" srcId="{FE260F99-2603-9743-9675-F1654C7F279B}" destId="{CB0F957F-E2D5-9C48-9A33-21615A4F049A}" srcOrd="3" destOrd="0" presId="urn:microsoft.com/office/officeart/2005/8/layout/cycle4"/>
    <dgm:cxn modelId="{03E7EA7C-0FAA-7341-BB42-D3C136AFF3C6}" type="presParOf" srcId="{FE260F99-2603-9743-9675-F1654C7F279B}" destId="{C9E544DB-7CB4-1947-BC87-AC265153E634}" srcOrd="4" destOrd="0" presId="urn:microsoft.com/office/officeart/2005/8/layout/cycle4"/>
    <dgm:cxn modelId="{1372A646-B0DD-1D40-A774-29E22BC0B4B6}" type="presParOf" srcId="{2EEEAF96-4FFC-844C-B335-C8AAA30DC987}" destId="{C9B9DDEB-78B1-1845-BDD1-37E3105D0116}" srcOrd="2" destOrd="0" presId="urn:microsoft.com/office/officeart/2005/8/layout/cycle4"/>
    <dgm:cxn modelId="{ADE981AE-28A7-6940-BC8F-D8A861B4C42F}" type="presParOf" srcId="{2EEEAF96-4FFC-844C-B335-C8AAA30DC987}" destId="{7B6C9921-6C42-6D44-9DE8-DE9DBF5AF21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81AD7-99B7-CE42-9C8C-F45FA332FBB0}">
      <dsp:nvSpPr>
        <dsp:cNvPr id="0" name=""/>
        <dsp:cNvSpPr/>
      </dsp:nvSpPr>
      <dsp:spPr>
        <a:xfrm>
          <a:off x="5295" y="1586714"/>
          <a:ext cx="1641457" cy="1641457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335" tIns="13970" rIns="9033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Static Analysis</a:t>
          </a:r>
          <a:endParaRPr lang="en-US" sz="1100" kern="1200" dirty="0"/>
        </a:p>
      </dsp:txBody>
      <dsp:txXfrm>
        <a:off x="245681" y="1827100"/>
        <a:ext cx="1160685" cy="1160685"/>
      </dsp:txXfrm>
    </dsp:sp>
    <dsp:sp modelId="{BF445D91-6822-DE4B-82A7-CBB84EFBB569}">
      <dsp:nvSpPr>
        <dsp:cNvPr id="0" name=""/>
        <dsp:cNvSpPr/>
      </dsp:nvSpPr>
      <dsp:spPr>
        <a:xfrm>
          <a:off x="1318461" y="1586714"/>
          <a:ext cx="1641457" cy="1641457"/>
        </a:xfrm>
        <a:prstGeom prst="ellipse">
          <a:avLst/>
        </a:prstGeom>
        <a:solidFill>
          <a:schemeClr val="accent4">
            <a:alpha val="50000"/>
            <a:hueOff val="-2211536"/>
            <a:satOff val="2456"/>
            <a:lumOff val="-187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335" tIns="13970" rIns="9033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Anti-Analysis</a:t>
          </a:r>
          <a:r>
            <a:rPr lang="en-US" sz="1100" kern="1200" baseline="0" dirty="0" smtClean="0"/>
            <a:t> Detection</a:t>
          </a:r>
          <a:endParaRPr lang="en-US" sz="1100" kern="1200" dirty="0"/>
        </a:p>
      </dsp:txBody>
      <dsp:txXfrm>
        <a:off x="1558847" y="1827100"/>
        <a:ext cx="1160685" cy="1160685"/>
      </dsp:txXfrm>
    </dsp:sp>
    <dsp:sp modelId="{772BB0BD-E607-DB40-AAB3-2B9AECCADABC}">
      <dsp:nvSpPr>
        <dsp:cNvPr id="0" name=""/>
        <dsp:cNvSpPr/>
      </dsp:nvSpPr>
      <dsp:spPr>
        <a:xfrm>
          <a:off x="2631627" y="1586714"/>
          <a:ext cx="1641457" cy="1641457"/>
        </a:xfrm>
        <a:prstGeom prst="ellipse">
          <a:avLst/>
        </a:prstGeom>
        <a:solidFill>
          <a:schemeClr val="accent4">
            <a:alpha val="50000"/>
            <a:hueOff val="-4423071"/>
            <a:satOff val="4912"/>
            <a:lumOff val="-375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335" tIns="13970" rIns="9033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Dynamic</a:t>
          </a:r>
          <a:r>
            <a:rPr lang="en-US" sz="1100" kern="1200" baseline="0" dirty="0" smtClean="0"/>
            <a:t> Analysis</a:t>
          </a:r>
          <a:endParaRPr lang="en-US" sz="1100" kern="1200" dirty="0"/>
        </a:p>
      </dsp:txBody>
      <dsp:txXfrm>
        <a:off x="2872013" y="1827100"/>
        <a:ext cx="1160685" cy="1160685"/>
      </dsp:txXfrm>
    </dsp:sp>
    <dsp:sp modelId="{9C489A5A-B968-1848-BD23-7A6EA152A891}">
      <dsp:nvSpPr>
        <dsp:cNvPr id="0" name=""/>
        <dsp:cNvSpPr/>
      </dsp:nvSpPr>
      <dsp:spPr>
        <a:xfrm>
          <a:off x="3944793" y="1586714"/>
          <a:ext cx="1641457" cy="1641457"/>
        </a:xfrm>
        <a:prstGeom prst="ellipse">
          <a:avLst/>
        </a:prstGeom>
        <a:solidFill>
          <a:schemeClr val="accent4">
            <a:alpha val="50000"/>
            <a:hueOff val="-6634607"/>
            <a:satOff val="7368"/>
            <a:lumOff val="-563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335" tIns="13970" rIns="9033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Traffic Analysis</a:t>
          </a:r>
          <a:endParaRPr lang="en-US" sz="1100" kern="1200" dirty="0"/>
        </a:p>
      </dsp:txBody>
      <dsp:txXfrm>
        <a:off x="4185179" y="1827100"/>
        <a:ext cx="1160685" cy="1160685"/>
      </dsp:txXfrm>
    </dsp:sp>
    <dsp:sp modelId="{6C13BDA6-E6DB-9343-BDEF-9F9A58782441}">
      <dsp:nvSpPr>
        <dsp:cNvPr id="0" name=""/>
        <dsp:cNvSpPr/>
      </dsp:nvSpPr>
      <dsp:spPr>
        <a:xfrm>
          <a:off x="5257959" y="1586714"/>
          <a:ext cx="1641457" cy="1641457"/>
        </a:xfrm>
        <a:prstGeom prst="ellipse">
          <a:avLst/>
        </a:prstGeom>
        <a:solidFill>
          <a:schemeClr val="accent4">
            <a:alpha val="50000"/>
            <a:hueOff val="-8846143"/>
            <a:satOff val="9823"/>
            <a:lumOff val="-750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335" tIns="13970" rIns="9033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Virtualization Support</a:t>
          </a:r>
        </a:p>
      </dsp:txBody>
      <dsp:txXfrm>
        <a:off x="5498345" y="1827100"/>
        <a:ext cx="1160685" cy="1160685"/>
      </dsp:txXfrm>
    </dsp:sp>
    <dsp:sp modelId="{C76B6ECD-926D-3E40-AAFD-EFCAEDD6C90D}">
      <dsp:nvSpPr>
        <dsp:cNvPr id="0" name=""/>
        <dsp:cNvSpPr/>
      </dsp:nvSpPr>
      <dsp:spPr>
        <a:xfrm>
          <a:off x="6571125" y="1586714"/>
          <a:ext cx="1641457" cy="1641457"/>
        </a:xfrm>
        <a:prstGeom prst="ellipse">
          <a:avLst/>
        </a:prstGeom>
        <a:solidFill>
          <a:schemeClr val="accent4">
            <a:alpha val="50000"/>
            <a:hueOff val="-11057678"/>
            <a:satOff val="12279"/>
            <a:lumOff val="-938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335" tIns="13970" rIns="9033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Intelligence Gathering </a:t>
          </a:r>
          <a:endParaRPr lang="en-US" sz="1100" kern="1200" dirty="0"/>
        </a:p>
      </dsp:txBody>
      <dsp:txXfrm>
        <a:off x="6811511" y="1827100"/>
        <a:ext cx="1160685" cy="1160685"/>
      </dsp:txXfrm>
    </dsp:sp>
    <dsp:sp modelId="{E2A5D7FA-08C4-BB47-A05C-9EA2789442F5}">
      <dsp:nvSpPr>
        <dsp:cNvPr id="0" name=""/>
        <dsp:cNvSpPr/>
      </dsp:nvSpPr>
      <dsp:spPr>
        <a:xfrm>
          <a:off x="7884292" y="1586714"/>
          <a:ext cx="1641457" cy="1641457"/>
        </a:xfrm>
        <a:prstGeom prst="ellipse">
          <a:avLst/>
        </a:prstGeom>
        <a:solidFill>
          <a:schemeClr val="accent4">
            <a:alpha val="50000"/>
            <a:hueOff val="-13269214"/>
            <a:satOff val="14735"/>
            <a:lumOff val="-1126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335" tIns="13970" rIns="9033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Behavior Analysis</a:t>
          </a:r>
          <a:endParaRPr lang="en-US" sz="1100" kern="1200" dirty="0"/>
        </a:p>
      </dsp:txBody>
      <dsp:txXfrm>
        <a:off x="8124678" y="1827100"/>
        <a:ext cx="1160685" cy="1160685"/>
      </dsp:txXfrm>
    </dsp:sp>
    <dsp:sp modelId="{120DEC31-83FA-4E48-8A6D-3ED78536C12F}">
      <dsp:nvSpPr>
        <dsp:cNvPr id="0" name=""/>
        <dsp:cNvSpPr/>
      </dsp:nvSpPr>
      <dsp:spPr>
        <a:xfrm>
          <a:off x="9197458" y="1586714"/>
          <a:ext cx="1641457" cy="1641457"/>
        </a:xfrm>
        <a:prstGeom prst="ellipse">
          <a:avLst/>
        </a:prstGeom>
        <a:solidFill>
          <a:schemeClr val="accent4">
            <a:alpha val="50000"/>
            <a:hueOff val="-15480749"/>
            <a:satOff val="17191"/>
            <a:lumOff val="-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335" tIns="13970" rIns="9033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Malware Detection and</a:t>
          </a:r>
          <a:r>
            <a:rPr lang="en-US" sz="1100" kern="1200" baseline="0" dirty="0" smtClean="0"/>
            <a:t> Configuration Extraction</a:t>
          </a:r>
          <a:endParaRPr lang="en-US" sz="1100" kern="1200" dirty="0"/>
        </a:p>
      </dsp:txBody>
      <dsp:txXfrm>
        <a:off x="9437844" y="1827100"/>
        <a:ext cx="1160685" cy="11606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B3438-8FCA-A94E-A25E-A12D9E946E0C}">
      <dsp:nvSpPr>
        <dsp:cNvPr id="0" name=""/>
        <dsp:cNvSpPr/>
      </dsp:nvSpPr>
      <dsp:spPr>
        <a:xfrm rot="5400000">
          <a:off x="-133528" y="134125"/>
          <a:ext cx="890192" cy="62313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Stage 1</a:t>
          </a:r>
          <a:endParaRPr lang="en-US" sz="1200" kern="1200" dirty="0"/>
        </a:p>
      </dsp:txBody>
      <dsp:txXfrm rot="-5400000">
        <a:off x="1" y="312163"/>
        <a:ext cx="623134" cy="267058"/>
      </dsp:txXfrm>
    </dsp:sp>
    <dsp:sp modelId="{4606D55B-DDE4-324C-BBC5-BED643054083}">
      <dsp:nvSpPr>
        <dsp:cNvPr id="0" name=""/>
        <dsp:cNvSpPr/>
      </dsp:nvSpPr>
      <dsp:spPr>
        <a:xfrm rot="5400000">
          <a:off x="5030817" y="-4407086"/>
          <a:ext cx="578624" cy="9393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Submission – Submitting </a:t>
          </a:r>
          <a:r>
            <a:rPr lang="en-US" sz="1700" kern="1200" baseline="0" dirty="0" smtClean="0"/>
            <a:t>APK sample for analysis</a:t>
          </a:r>
          <a:endParaRPr lang="en-US" sz="1700" kern="1200" dirty="0"/>
        </a:p>
      </dsp:txBody>
      <dsp:txXfrm rot="-5400000">
        <a:off x="623134" y="28843"/>
        <a:ext cx="9365745" cy="522132"/>
      </dsp:txXfrm>
    </dsp:sp>
    <dsp:sp modelId="{B067707B-182F-F84A-BB15-4D9380CA92A8}">
      <dsp:nvSpPr>
        <dsp:cNvPr id="0" name=""/>
        <dsp:cNvSpPr/>
      </dsp:nvSpPr>
      <dsp:spPr>
        <a:xfrm rot="5400000">
          <a:off x="-133528" y="904260"/>
          <a:ext cx="890192" cy="623134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Stage  2</a:t>
          </a:r>
          <a:endParaRPr lang="en-US" sz="1200" kern="1200" dirty="0"/>
        </a:p>
      </dsp:txBody>
      <dsp:txXfrm rot="-5400000">
        <a:off x="1" y="1082298"/>
        <a:ext cx="623134" cy="267058"/>
      </dsp:txXfrm>
    </dsp:sp>
    <dsp:sp modelId="{A84D40A3-7982-7D42-8215-B7F44298D5F1}">
      <dsp:nvSpPr>
        <dsp:cNvPr id="0" name=""/>
        <dsp:cNvSpPr/>
      </dsp:nvSpPr>
      <dsp:spPr>
        <a:xfrm rot="5400000">
          <a:off x="5030817" y="-3636951"/>
          <a:ext cx="578624" cy="9393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Dynamic Execution - The sample is then executed and</a:t>
          </a:r>
          <a:r>
            <a:rPr lang="en-US" sz="1700" kern="1200" baseline="0" dirty="0" smtClean="0"/>
            <a:t> monitored </a:t>
          </a:r>
          <a:r>
            <a:rPr lang="en-US" sz="1700" kern="1200" dirty="0" smtClean="0"/>
            <a:t>inside a virtual machine  </a:t>
          </a:r>
          <a:endParaRPr lang="en-US" sz="1700" kern="1200" dirty="0"/>
        </a:p>
      </dsp:txBody>
      <dsp:txXfrm rot="-5400000">
        <a:off x="623134" y="798978"/>
        <a:ext cx="9365745" cy="522132"/>
      </dsp:txXfrm>
    </dsp:sp>
    <dsp:sp modelId="{C99E3EB8-03FA-0441-99E6-B8811C5DF2F5}">
      <dsp:nvSpPr>
        <dsp:cNvPr id="0" name=""/>
        <dsp:cNvSpPr/>
      </dsp:nvSpPr>
      <dsp:spPr>
        <a:xfrm rot="5400000">
          <a:off x="-133528" y="1674395"/>
          <a:ext cx="890192" cy="62313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Stage 3</a:t>
          </a:r>
          <a:endParaRPr lang="en-US" sz="1200" kern="1200" dirty="0"/>
        </a:p>
      </dsp:txBody>
      <dsp:txXfrm rot="-5400000">
        <a:off x="1" y="1852433"/>
        <a:ext cx="623134" cy="267058"/>
      </dsp:txXfrm>
    </dsp:sp>
    <dsp:sp modelId="{98A511BA-625F-1D4D-8F5E-D8BDA9CFA112}">
      <dsp:nvSpPr>
        <dsp:cNvPr id="0" name=""/>
        <dsp:cNvSpPr/>
      </dsp:nvSpPr>
      <dsp:spPr>
        <a:xfrm rot="5400000">
          <a:off x="5030817" y="-2866816"/>
          <a:ext cx="578624" cy="9393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Processing - Customizable Python modules aggregate the raw results from the sandbox into actionable data points</a:t>
          </a:r>
          <a:endParaRPr lang="en-US" sz="1700" kern="1200" dirty="0"/>
        </a:p>
      </dsp:txBody>
      <dsp:txXfrm rot="-5400000">
        <a:off x="623134" y="1569113"/>
        <a:ext cx="9365745" cy="522132"/>
      </dsp:txXfrm>
    </dsp:sp>
    <dsp:sp modelId="{AA89AED9-A725-9A44-A074-E0E8B156C5BB}">
      <dsp:nvSpPr>
        <dsp:cNvPr id="0" name=""/>
        <dsp:cNvSpPr/>
      </dsp:nvSpPr>
      <dsp:spPr>
        <a:xfrm rot="5400000">
          <a:off x="-133528" y="2444530"/>
          <a:ext cx="890192" cy="623134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Stage 4</a:t>
          </a:r>
          <a:endParaRPr lang="en-US" sz="1200" kern="1200" dirty="0"/>
        </a:p>
      </dsp:txBody>
      <dsp:txXfrm rot="-5400000">
        <a:off x="1" y="2622568"/>
        <a:ext cx="623134" cy="267058"/>
      </dsp:txXfrm>
    </dsp:sp>
    <dsp:sp modelId="{467D133E-E001-A047-BDD0-57F01B759978}">
      <dsp:nvSpPr>
        <dsp:cNvPr id="0" name=""/>
        <dsp:cNvSpPr/>
      </dsp:nvSpPr>
      <dsp:spPr>
        <a:xfrm rot="5400000">
          <a:off x="5030817" y="-2096681"/>
          <a:ext cx="578624" cy="9393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Behavioral Signatures – Signatures trying identify a predefined pattern that might represent a particular malicious behavior or indicator of interest.</a:t>
          </a:r>
          <a:endParaRPr lang="en-US" sz="1700" kern="1200" dirty="0"/>
        </a:p>
      </dsp:txBody>
      <dsp:txXfrm rot="-5400000">
        <a:off x="623134" y="2339248"/>
        <a:ext cx="9365745" cy="522132"/>
      </dsp:txXfrm>
    </dsp:sp>
    <dsp:sp modelId="{51D5066C-8F90-4143-BEEE-FBE202F8DA73}">
      <dsp:nvSpPr>
        <dsp:cNvPr id="0" name=""/>
        <dsp:cNvSpPr/>
      </dsp:nvSpPr>
      <dsp:spPr>
        <a:xfrm rot="5400000">
          <a:off x="-133528" y="3214665"/>
          <a:ext cx="890192" cy="623134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Stage 5</a:t>
          </a:r>
          <a:endParaRPr lang="en-US" sz="1200" kern="1200" dirty="0"/>
        </a:p>
      </dsp:txBody>
      <dsp:txXfrm rot="-5400000">
        <a:off x="1" y="3392703"/>
        <a:ext cx="623134" cy="267058"/>
      </dsp:txXfrm>
    </dsp:sp>
    <dsp:sp modelId="{D6949225-36CF-B240-9240-C9EED5D216B5}">
      <dsp:nvSpPr>
        <dsp:cNvPr id="0" name=""/>
        <dsp:cNvSpPr/>
      </dsp:nvSpPr>
      <dsp:spPr>
        <a:xfrm rot="5400000">
          <a:off x="5030817" y="-1326546"/>
          <a:ext cx="578624" cy="93939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Reporting - Generates reports in JSON, HTML, </a:t>
          </a:r>
          <a:r>
            <a:rPr lang="en-US" sz="1700" kern="1200" dirty="0" err="1" smtClean="0"/>
            <a:t>MongoDB</a:t>
          </a:r>
          <a:r>
            <a:rPr lang="en-US" sz="1700" kern="1200" dirty="0" smtClean="0"/>
            <a:t>, and other formats.</a:t>
          </a:r>
          <a:endParaRPr lang="en-US" sz="1700" kern="1200" dirty="0"/>
        </a:p>
      </dsp:txBody>
      <dsp:txXfrm rot="-5400000">
        <a:off x="623134" y="3109383"/>
        <a:ext cx="9365745" cy="522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2C036-D40D-464D-8422-98405D5673AB}">
      <dsp:nvSpPr>
        <dsp:cNvPr id="0" name=""/>
        <dsp:cNvSpPr/>
      </dsp:nvSpPr>
      <dsp:spPr>
        <a:xfrm>
          <a:off x="4003231" y="650848"/>
          <a:ext cx="4352224" cy="4352224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gradFill rotWithShape="0">
          <a:gsLst>
            <a:gs pos="0">
              <a:schemeClr val="accent4">
                <a:hueOff val="-15480749"/>
                <a:satOff val="17191"/>
                <a:lumOff val="-13137"/>
                <a:alphaOff val="0"/>
                <a:tint val="60000"/>
                <a:lumMod val="110000"/>
              </a:schemeClr>
            </a:gs>
            <a:gs pos="100000">
              <a:schemeClr val="accent4">
                <a:hueOff val="-15480749"/>
                <a:satOff val="17191"/>
                <a:lumOff val="-1313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3AF559-B381-7943-A23A-E7E924B9B138}">
      <dsp:nvSpPr>
        <dsp:cNvPr id="0" name=""/>
        <dsp:cNvSpPr/>
      </dsp:nvSpPr>
      <dsp:spPr>
        <a:xfrm>
          <a:off x="4003231" y="650848"/>
          <a:ext cx="4352224" cy="4352224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gradFill rotWithShape="0">
          <a:gsLst>
            <a:gs pos="0">
              <a:schemeClr val="accent4">
                <a:hueOff val="-11610562"/>
                <a:satOff val="12893"/>
                <a:lumOff val="-9853"/>
                <a:alphaOff val="0"/>
                <a:tint val="60000"/>
                <a:lumMod val="110000"/>
              </a:schemeClr>
            </a:gs>
            <a:gs pos="100000">
              <a:schemeClr val="accent4">
                <a:hueOff val="-11610562"/>
                <a:satOff val="12893"/>
                <a:lumOff val="-9853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2E226E-BC12-4F4D-992B-C035925A28FC}">
      <dsp:nvSpPr>
        <dsp:cNvPr id="0" name=""/>
        <dsp:cNvSpPr/>
      </dsp:nvSpPr>
      <dsp:spPr>
        <a:xfrm>
          <a:off x="4003231" y="650848"/>
          <a:ext cx="4352224" cy="4352224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gradFill rotWithShape="0">
          <a:gsLst>
            <a:gs pos="0">
              <a:schemeClr val="accent4">
                <a:hueOff val="-7740374"/>
                <a:satOff val="8595"/>
                <a:lumOff val="-6569"/>
                <a:alphaOff val="0"/>
                <a:tint val="60000"/>
                <a:lumMod val="110000"/>
              </a:schemeClr>
            </a:gs>
            <a:gs pos="100000">
              <a:schemeClr val="accent4">
                <a:hueOff val="-7740374"/>
                <a:satOff val="8595"/>
                <a:lumOff val="-6569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574880-AF4A-B841-BB15-2E9CE4D1D1E9}">
      <dsp:nvSpPr>
        <dsp:cNvPr id="0" name=""/>
        <dsp:cNvSpPr/>
      </dsp:nvSpPr>
      <dsp:spPr>
        <a:xfrm>
          <a:off x="4003231" y="650848"/>
          <a:ext cx="4352224" cy="4352224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gradFill rotWithShape="0">
          <a:gsLst>
            <a:gs pos="0">
              <a:schemeClr val="accent4">
                <a:hueOff val="-3870187"/>
                <a:satOff val="4298"/>
                <a:lumOff val="-3284"/>
                <a:alphaOff val="0"/>
                <a:tint val="60000"/>
                <a:lumMod val="110000"/>
              </a:schemeClr>
            </a:gs>
            <a:gs pos="100000">
              <a:schemeClr val="accent4">
                <a:hueOff val="-3870187"/>
                <a:satOff val="4298"/>
                <a:lumOff val="-3284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92BBA0-7803-304E-B568-9DCCD197A626}">
      <dsp:nvSpPr>
        <dsp:cNvPr id="0" name=""/>
        <dsp:cNvSpPr/>
      </dsp:nvSpPr>
      <dsp:spPr>
        <a:xfrm>
          <a:off x="4003231" y="650848"/>
          <a:ext cx="4352224" cy="4352224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D36E77-C186-3644-88F8-0830CD3170EF}">
      <dsp:nvSpPr>
        <dsp:cNvPr id="0" name=""/>
        <dsp:cNvSpPr/>
      </dsp:nvSpPr>
      <dsp:spPr>
        <a:xfrm>
          <a:off x="5177614" y="1825231"/>
          <a:ext cx="2003459" cy="200345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Static Analysis</a:t>
          </a:r>
          <a:endParaRPr lang="en-US" sz="2800" kern="1200" dirty="0"/>
        </a:p>
      </dsp:txBody>
      <dsp:txXfrm>
        <a:off x="5471014" y="2118631"/>
        <a:ext cx="1416659" cy="1416659"/>
      </dsp:txXfrm>
    </dsp:sp>
    <dsp:sp modelId="{AF337FE7-9549-AC4C-BA7C-D02069CECE14}">
      <dsp:nvSpPr>
        <dsp:cNvPr id="0" name=""/>
        <dsp:cNvSpPr/>
      </dsp:nvSpPr>
      <dsp:spPr>
        <a:xfrm>
          <a:off x="5478133" y="125"/>
          <a:ext cx="1402421" cy="140242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APK</a:t>
          </a:r>
          <a:r>
            <a:rPr lang="en-US" sz="1400" kern="1200" baseline="0" dirty="0" smtClean="0"/>
            <a:t> </a:t>
          </a:r>
          <a:r>
            <a:rPr lang="en-US" sz="1400" kern="1200" dirty="0" smtClean="0"/>
            <a:t>File</a:t>
          </a:r>
          <a:r>
            <a:rPr lang="en-US" sz="1400" kern="1200" baseline="0" dirty="0" smtClean="0"/>
            <a:t> Tree</a:t>
          </a:r>
          <a:endParaRPr lang="en-US" sz="1400" kern="1200" dirty="0"/>
        </a:p>
      </dsp:txBody>
      <dsp:txXfrm>
        <a:off x="5683513" y="205505"/>
        <a:ext cx="991661" cy="991661"/>
      </dsp:txXfrm>
    </dsp:sp>
    <dsp:sp modelId="{43E6DD4D-AE10-E741-ABB8-8B620A7B9002}">
      <dsp:nvSpPr>
        <dsp:cNvPr id="0" name=""/>
        <dsp:cNvSpPr/>
      </dsp:nvSpPr>
      <dsp:spPr>
        <a:xfrm>
          <a:off x="7499722" y="1468895"/>
          <a:ext cx="1402421" cy="1402421"/>
        </a:xfrm>
        <a:prstGeom prst="ellipse">
          <a:avLst/>
        </a:prstGeom>
        <a:gradFill rotWithShape="0">
          <a:gsLst>
            <a:gs pos="0">
              <a:schemeClr val="accent4">
                <a:hueOff val="-3870187"/>
                <a:satOff val="4298"/>
                <a:lumOff val="-3284"/>
                <a:alphaOff val="0"/>
                <a:tint val="60000"/>
                <a:lumMod val="110000"/>
              </a:schemeClr>
            </a:gs>
            <a:gs pos="100000">
              <a:schemeClr val="accent4">
                <a:hueOff val="-3870187"/>
                <a:satOff val="4298"/>
                <a:lumOff val="-3284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Strings</a:t>
          </a:r>
          <a:endParaRPr lang="en-US" sz="1400" kern="1200" dirty="0"/>
        </a:p>
      </dsp:txBody>
      <dsp:txXfrm>
        <a:off x="7705102" y="1674275"/>
        <a:ext cx="991661" cy="991661"/>
      </dsp:txXfrm>
    </dsp:sp>
    <dsp:sp modelId="{E6B2F262-31B2-CB46-A35D-542FC826E50C}">
      <dsp:nvSpPr>
        <dsp:cNvPr id="0" name=""/>
        <dsp:cNvSpPr/>
      </dsp:nvSpPr>
      <dsp:spPr>
        <a:xfrm>
          <a:off x="6727544" y="3845416"/>
          <a:ext cx="1402421" cy="1402421"/>
        </a:xfrm>
        <a:prstGeom prst="ellipse">
          <a:avLst/>
        </a:prstGeom>
        <a:gradFill rotWithShape="0">
          <a:gsLst>
            <a:gs pos="0">
              <a:schemeClr val="accent4">
                <a:hueOff val="-7740374"/>
                <a:satOff val="8595"/>
                <a:lumOff val="-6569"/>
                <a:alphaOff val="0"/>
                <a:tint val="60000"/>
                <a:lumMod val="110000"/>
              </a:schemeClr>
            </a:gs>
            <a:gs pos="100000">
              <a:schemeClr val="accent4">
                <a:hueOff val="-7740374"/>
                <a:satOff val="8595"/>
                <a:lumOff val="-6569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API Calls</a:t>
          </a:r>
          <a:endParaRPr lang="en-US" sz="1400" kern="1200" dirty="0"/>
        </a:p>
      </dsp:txBody>
      <dsp:txXfrm>
        <a:off x="6932924" y="4050796"/>
        <a:ext cx="991661" cy="991661"/>
      </dsp:txXfrm>
    </dsp:sp>
    <dsp:sp modelId="{392F9B85-BF53-B745-9CC2-82A2A9B6830C}">
      <dsp:nvSpPr>
        <dsp:cNvPr id="0" name=""/>
        <dsp:cNvSpPr/>
      </dsp:nvSpPr>
      <dsp:spPr>
        <a:xfrm>
          <a:off x="4228722" y="3845416"/>
          <a:ext cx="1402421" cy="1402421"/>
        </a:xfrm>
        <a:prstGeom prst="ellipse">
          <a:avLst/>
        </a:prstGeom>
        <a:gradFill rotWithShape="0">
          <a:gsLst>
            <a:gs pos="0">
              <a:schemeClr val="accent4">
                <a:hueOff val="-11610562"/>
                <a:satOff val="12893"/>
                <a:lumOff val="-9853"/>
                <a:alphaOff val="0"/>
                <a:tint val="60000"/>
                <a:lumMod val="110000"/>
              </a:schemeClr>
            </a:gs>
            <a:gs pos="100000">
              <a:schemeClr val="accent4">
                <a:hueOff val="-11610562"/>
                <a:satOff val="12893"/>
                <a:lumOff val="-9853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Manifest</a:t>
          </a:r>
          <a:endParaRPr lang="en-US" sz="1400" kern="1200" dirty="0"/>
        </a:p>
      </dsp:txBody>
      <dsp:txXfrm>
        <a:off x="4434102" y="4050796"/>
        <a:ext cx="991661" cy="991661"/>
      </dsp:txXfrm>
    </dsp:sp>
    <dsp:sp modelId="{071C8DE3-7524-6349-954D-6210061B822B}">
      <dsp:nvSpPr>
        <dsp:cNvPr id="0" name=""/>
        <dsp:cNvSpPr/>
      </dsp:nvSpPr>
      <dsp:spPr>
        <a:xfrm>
          <a:off x="3456543" y="1468895"/>
          <a:ext cx="1402421" cy="1402421"/>
        </a:xfrm>
        <a:prstGeom prst="ellipse">
          <a:avLst/>
        </a:prstGeom>
        <a:gradFill rotWithShape="0">
          <a:gsLst>
            <a:gs pos="0">
              <a:schemeClr val="accent4">
                <a:hueOff val="-15480749"/>
                <a:satOff val="17191"/>
                <a:lumOff val="-13137"/>
                <a:alphaOff val="0"/>
                <a:tint val="60000"/>
                <a:lumMod val="110000"/>
              </a:schemeClr>
            </a:gs>
            <a:gs pos="100000">
              <a:schemeClr val="accent4">
                <a:hueOff val="-15480749"/>
                <a:satOff val="17191"/>
                <a:lumOff val="-1313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Certificate</a:t>
          </a:r>
          <a:endParaRPr lang="en-US" sz="1400" kern="1200" dirty="0"/>
        </a:p>
      </dsp:txBody>
      <dsp:txXfrm>
        <a:off x="3661923" y="1674275"/>
        <a:ext cx="991661" cy="991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57187-0CCA-834D-BE6F-7A1AF6AD27E6}">
      <dsp:nvSpPr>
        <dsp:cNvPr id="0" name=""/>
        <dsp:cNvSpPr/>
      </dsp:nvSpPr>
      <dsp:spPr>
        <a:xfrm>
          <a:off x="5512530" y="1976373"/>
          <a:ext cx="1333627" cy="13336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Dynamic Analysis</a:t>
          </a:r>
          <a:endParaRPr lang="en-US" sz="1600" kern="1200" dirty="0"/>
        </a:p>
      </dsp:txBody>
      <dsp:txXfrm>
        <a:off x="5707835" y="2171678"/>
        <a:ext cx="943017" cy="943017"/>
      </dsp:txXfrm>
    </dsp:sp>
    <dsp:sp modelId="{4391E61B-38BF-514F-AD05-7D50CBE8FBF5}">
      <dsp:nvSpPr>
        <dsp:cNvPr id="0" name=""/>
        <dsp:cNvSpPr/>
      </dsp:nvSpPr>
      <dsp:spPr>
        <a:xfrm rot="16200000">
          <a:off x="5974448" y="1374659"/>
          <a:ext cx="409790" cy="4534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35917" y="1526815"/>
        <a:ext cx="286853" cy="272059"/>
      </dsp:txXfrm>
    </dsp:sp>
    <dsp:sp modelId="{77E265A6-12AA-8E43-91AA-E813CBC925EB}">
      <dsp:nvSpPr>
        <dsp:cNvPr id="0" name=""/>
        <dsp:cNvSpPr/>
      </dsp:nvSpPr>
      <dsp:spPr>
        <a:xfrm>
          <a:off x="5579211" y="2918"/>
          <a:ext cx="1200265" cy="120026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Crypto</a:t>
          </a:r>
          <a:endParaRPr lang="en-US" sz="1100" kern="1200" dirty="0"/>
        </a:p>
      </dsp:txBody>
      <dsp:txXfrm>
        <a:off x="5754986" y="178693"/>
        <a:ext cx="848715" cy="848715"/>
      </dsp:txXfrm>
    </dsp:sp>
    <dsp:sp modelId="{CC5C8F5B-943F-B049-9DF5-B37DB5A7C3B0}">
      <dsp:nvSpPr>
        <dsp:cNvPr id="0" name=""/>
        <dsp:cNvSpPr/>
      </dsp:nvSpPr>
      <dsp:spPr>
        <a:xfrm rot="18900000">
          <a:off x="6711120" y="1679798"/>
          <a:ext cx="409790" cy="4534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2211536"/>
                <a:satOff val="2456"/>
                <a:lumOff val="-1877"/>
                <a:alphaOff val="0"/>
                <a:tint val="60000"/>
                <a:lumMod val="110000"/>
              </a:schemeClr>
            </a:gs>
            <a:gs pos="100000">
              <a:schemeClr val="accent4">
                <a:hueOff val="-2211536"/>
                <a:satOff val="2456"/>
                <a:lumOff val="-187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29124" y="1813950"/>
        <a:ext cx="286853" cy="272059"/>
      </dsp:txXfrm>
    </dsp:sp>
    <dsp:sp modelId="{836F0031-2A7D-3C48-A432-9286D805C54F}">
      <dsp:nvSpPr>
        <dsp:cNvPr id="0" name=""/>
        <dsp:cNvSpPr/>
      </dsp:nvSpPr>
      <dsp:spPr>
        <a:xfrm>
          <a:off x="7021805" y="600460"/>
          <a:ext cx="1200265" cy="1200265"/>
        </a:xfrm>
        <a:prstGeom prst="ellipse">
          <a:avLst/>
        </a:prstGeom>
        <a:gradFill rotWithShape="0">
          <a:gsLst>
            <a:gs pos="0">
              <a:schemeClr val="accent4">
                <a:hueOff val="-2211536"/>
                <a:satOff val="2456"/>
                <a:lumOff val="-1877"/>
                <a:alphaOff val="0"/>
                <a:tint val="60000"/>
                <a:lumMod val="110000"/>
              </a:schemeClr>
            </a:gs>
            <a:gs pos="100000">
              <a:schemeClr val="accent4">
                <a:hueOff val="-2211536"/>
                <a:satOff val="2456"/>
                <a:lumOff val="-187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Reflection calls</a:t>
          </a:r>
          <a:endParaRPr lang="en-US" sz="1100" kern="1200" dirty="0"/>
        </a:p>
      </dsp:txBody>
      <dsp:txXfrm>
        <a:off x="7197580" y="776235"/>
        <a:ext cx="848715" cy="848715"/>
      </dsp:txXfrm>
    </dsp:sp>
    <dsp:sp modelId="{89D36A7F-0C87-D84B-A090-A6A56C3833BD}">
      <dsp:nvSpPr>
        <dsp:cNvPr id="0" name=""/>
        <dsp:cNvSpPr/>
      </dsp:nvSpPr>
      <dsp:spPr>
        <a:xfrm>
          <a:off x="7016259" y="2416470"/>
          <a:ext cx="409790" cy="4534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423071"/>
                <a:satOff val="4912"/>
                <a:lumOff val="-3753"/>
                <a:alphaOff val="0"/>
                <a:tint val="60000"/>
                <a:lumMod val="110000"/>
              </a:schemeClr>
            </a:gs>
            <a:gs pos="100000">
              <a:schemeClr val="accent4">
                <a:hueOff val="-4423071"/>
                <a:satOff val="4912"/>
                <a:lumOff val="-3753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016259" y="2507157"/>
        <a:ext cx="286853" cy="272059"/>
      </dsp:txXfrm>
    </dsp:sp>
    <dsp:sp modelId="{5A0B2130-6617-374F-906F-3B4A33658405}">
      <dsp:nvSpPr>
        <dsp:cNvPr id="0" name=""/>
        <dsp:cNvSpPr/>
      </dsp:nvSpPr>
      <dsp:spPr>
        <a:xfrm>
          <a:off x="7619346" y="2043054"/>
          <a:ext cx="1200265" cy="1200265"/>
        </a:xfrm>
        <a:prstGeom prst="ellipse">
          <a:avLst/>
        </a:prstGeom>
        <a:gradFill rotWithShape="0">
          <a:gsLst>
            <a:gs pos="0">
              <a:schemeClr val="accent4">
                <a:hueOff val="-4423071"/>
                <a:satOff val="4912"/>
                <a:lumOff val="-3753"/>
                <a:alphaOff val="0"/>
                <a:tint val="60000"/>
                <a:lumMod val="110000"/>
              </a:schemeClr>
            </a:gs>
            <a:gs pos="100000">
              <a:schemeClr val="accent4">
                <a:hueOff val="-4423071"/>
                <a:satOff val="4912"/>
                <a:lumOff val="-3753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Files accessed</a:t>
          </a:r>
          <a:endParaRPr lang="en-US" sz="1100" kern="1200" dirty="0"/>
        </a:p>
      </dsp:txBody>
      <dsp:txXfrm>
        <a:off x="7795121" y="2218829"/>
        <a:ext cx="848715" cy="848715"/>
      </dsp:txXfrm>
    </dsp:sp>
    <dsp:sp modelId="{ABAAE6C3-6EFE-9048-9879-D18E81594FCE}">
      <dsp:nvSpPr>
        <dsp:cNvPr id="0" name=""/>
        <dsp:cNvSpPr/>
      </dsp:nvSpPr>
      <dsp:spPr>
        <a:xfrm rot="2700000">
          <a:off x="6711120" y="3153141"/>
          <a:ext cx="409790" cy="4534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6634607"/>
                <a:satOff val="7368"/>
                <a:lumOff val="-5630"/>
                <a:alphaOff val="0"/>
                <a:tint val="60000"/>
                <a:lumMod val="110000"/>
              </a:schemeClr>
            </a:gs>
            <a:gs pos="100000">
              <a:schemeClr val="accent4">
                <a:hueOff val="-6634607"/>
                <a:satOff val="7368"/>
                <a:lumOff val="-563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729124" y="3200363"/>
        <a:ext cx="286853" cy="272059"/>
      </dsp:txXfrm>
    </dsp:sp>
    <dsp:sp modelId="{5ABA14CF-A8C9-D944-A92F-02038769E727}">
      <dsp:nvSpPr>
        <dsp:cNvPr id="0" name=""/>
        <dsp:cNvSpPr/>
      </dsp:nvSpPr>
      <dsp:spPr>
        <a:xfrm>
          <a:off x="7021805" y="3485648"/>
          <a:ext cx="1200265" cy="1200265"/>
        </a:xfrm>
        <a:prstGeom prst="ellipse">
          <a:avLst/>
        </a:prstGeom>
        <a:gradFill rotWithShape="0">
          <a:gsLst>
            <a:gs pos="0">
              <a:schemeClr val="accent4">
                <a:hueOff val="-6634607"/>
                <a:satOff val="7368"/>
                <a:lumOff val="-5630"/>
                <a:alphaOff val="0"/>
                <a:tint val="60000"/>
                <a:lumMod val="110000"/>
              </a:schemeClr>
            </a:gs>
            <a:gs pos="100000">
              <a:schemeClr val="accent4">
                <a:hueOff val="-6634607"/>
                <a:satOff val="7368"/>
                <a:lumOff val="-563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Shell Commands</a:t>
          </a:r>
          <a:endParaRPr lang="en-US" sz="1100" kern="1200" dirty="0"/>
        </a:p>
      </dsp:txBody>
      <dsp:txXfrm>
        <a:off x="7197580" y="3661423"/>
        <a:ext cx="848715" cy="848715"/>
      </dsp:txXfrm>
    </dsp:sp>
    <dsp:sp modelId="{F40CF478-62C9-1B46-B8F1-7D4D89E1E51A}">
      <dsp:nvSpPr>
        <dsp:cNvPr id="0" name=""/>
        <dsp:cNvSpPr/>
      </dsp:nvSpPr>
      <dsp:spPr>
        <a:xfrm rot="5400000">
          <a:off x="5974448" y="3458280"/>
          <a:ext cx="409790" cy="4534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8846143"/>
                <a:satOff val="9823"/>
                <a:lumOff val="-7507"/>
                <a:alphaOff val="0"/>
                <a:tint val="60000"/>
                <a:lumMod val="110000"/>
              </a:schemeClr>
            </a:gs>
            <a:gs pos="100000">
              <a:schemeClr val="accent4">
                <a:hueOff val="-8846143"/>
                <a:satOff val="9823"/>
                <a:lumOff val="-750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35917" y="3487499"/>
        <a:ext cx="286853" cy="272059"/>
      </dsp:txXfrm>
    </dsp:sp>
    <dsp:sp modelId="{C0AAD954-F29F-D643-9ED5-F4EB9B6F58C3}">
      <dsp:nvSpPr>
        <dsp:cNvPr id="0" name=""/>
        <dsp:cNvSpPr/>
      </dsp:nvSpPr>
      <dsp:spPr>
        <a:xfrm>
          <a:off x="5579211" y="4083189"/>
          <a:ext cx="1200265" cy="1200265"/>
        </a:xfrm>
        <a:prstGeom prst="ellipse">
          <a:avLst/>
        </a:prstGeom>
        <a:gradFill rotWithShape="0">
          <a:gsLst>
            <a:gs pos="0">
              <a:schemeClr val="accent4">
                <a:hueOff val="-8846143"/>
                <a:satOff val="9823"/>
                <a:lumOff val="-7507"/>
                <a:alphaOff val="0"/>
                <a:tint val="60000"/>
                <a:lumMod val="110000"/>
              </a:schemeClr>
            </a:gs>
            <a:gs pos="100000">
              <a:schemeClr val="accent4">
                <a:hueOff val="-8846143"/>
                <a:satOff val="9823"/>
                <a:lumOff val="-750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SMS Messages </a:t>
          </a:r>
          <a:endParaRPr lang="en-US" sz="1100" kern="1200" dirty="0"/>
        </a:p>
      </dsp:txBody>
      <dsp:txXfrm>
        <a:off x="5754986" y="4258964"/>
        <a:ext cx="848715" cy="848715"/>
      </dsp:txXfrm>
    </dsp:sp>
    <dsp:sp modelId="{3A96F975-4121-3144-93EC-55AEA7184202}">
      <dsp:nvSpPr>
        <dsp:cNvPr id="0" name=""/>
        <dsp:cNvSpPr/>
      </dsp:nvSpPr>
      <dsp:spPr>
        <a:xfrm rot="8100000">
          <a:off x="5237777" y="3153141"/>
          <a:ext cx="409790" cy="4534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1057678"/>
                <a:satOff val="12279"/>
                <a:lumOff val="-9384"/>
                <a:alphaOff val="0"/>
                <a:tint val="60000"/>
                <a:lumMod val="110000"/>
              </a:schemeClr>
            </a:gs>
            <a:gs pos="100000">
              <a:schemeClr val="accent4">
                <a:hueOff val="-11057678"/>
                <a:satOff val="12279"/>
                <a:lumOff val="-9384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342710" y="3200363"/>
        <a:ext cx="286853" cy="272059"/>
      </dsp:txXfrm>
    </dsp:sp>
    <dsp:sp modelId="{37A503E4-4C60-B441-B211-59F5519ABC31}">
      <dsp:nvSpPr>
        <dsp:cNvPr id="0" name=""/>
        <dsp:cNvSpPr/>
      </dsp:nvSpPr>
      <dsp:spPr>
        <a:xfrm>
          <a:off x="4136617" y="3485648"/>
          <a:ext cx="1200265" cy="1200265"/>
        </a:xfrm>
        <a:prstGeom prst="ellipse">
          <a:avLst/>
        </a:prstGeom>
        <a:gradFill rotWithShape="0">
          <a:gsLst>
            <a:gs pos="0">
              <a:schemeClr val="accent4">
                <a:hueOff val="-11057678"/>
                <a:satOff val="12279"/>
                <a:lumOff val="-9384"/>
                <a:alphaOff val="0"/>
                <a:tint val="60000"/>
                <a:lumMod val="110000"/>
              </a:schemeClr>
            </a:gs>
            <a:gs pos="100000">
              <a:schemeClr val="accent4">
                <a:hueOff val="-11057678"/>
                <a:satOff val="12279"/>
                <a:lumOff val="-9384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Accounts</a:t>
          </a:r>
          <a:endParaRPr lang="en-US" sz="1100" kern="1200" dirty="0"/>
        </a:p>
      </dsp:txBody>
      <dsp:txXfrm>
        <a:off x="4312392" y="3661423"/>
        <a:ext cx="848715" cy="848715"/>
      </dsp:txXfrm>
    </dsp:sp>
    <dsp:sp modelId="{2555AA06-C8FD-6F41-9D54-ADFD87D1EABB}">
      <dsp:nvSpPr>
        <dsp:cNvPr id="0" name=""/>
        <dsp:cNvSpPr/>
      </dsp:nvSpPr>
      <dsp:spPr>
        <a:xfrm rot="10800000">
          <a:off x="4932638" y="2416470"/>
          <a:ext cx="409790" cy="4534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3269214"/>
                <a:satOff val="14735"/>
                <a:lumOff val="-11260"/>
                <a:alphaOff val="0"/>
                <a:tint val="60000"/>
                <a:lumMod val="110000"/>
              </a:schemeClr>
            </a:gs>
            <a:gs pos="100000">
              <a:schemeClr val="accent4">
                <a:hueOff val="-13269214"/>
                <a:satOff val="14735"/>
                <a:lumOff val="-1126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055575" y="2507157"/>
        <a:ext cx="286853" cy="272059"/>
      </dsp:txXfrm>
    </dsp:sp>
    <dsp:sp modelId="{FD00DEB9-34BD-AB4A-950B-43F2F7234C4F}">
      <dsp:nvSpPr>
        <dsp:cNvPr id="0" name=""/>
        <dsp:cNvSpPr/>
      </dsp:nvSpPr>
      <dsp:spPr>
        <a:xfrm>
          <a:off x="3539075" y="2043054"/>
          <a:ext cx="1200265" cy="1200265"/>
        </a:xfrm>
        <a:prstGeom prst="ellipse">
          <a:avLst/>
        </a:prstGeom>
        <a:gradFill rotWithShape="0">
          <a:gsLst>
            <a:gs pos="0">
              <a:schemeClr val="accent4">
                <a:hueOff val="-13269214"/>
                <a:satOff val="14735"/>
                <a:lumOff val="-11260"/>
                <a:alphaOff val="0"/>
                <a:tint val="60000"/>
                <a:lumMod val="110000"/>
              </a:schemeClr>
            </a:gs>
            <a:gs pos="100000">
              <a:schemeClr val="accent4">
                <a:hueOff val="-13269214"/>
                <a:satOff val="14735"/>
                <a:lumOff val="-1126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Loaded Files</a:t>
          </a:r>
          <a:endParaRPr lang="en-US" sz="1100" kern="1200" dirty="0"/>
        </a:p>
      </dsp:txBody>
      <dsp:txXfrm>
        <a:off x="3714850" y="2218829"/>
        <a:ext cx="848715" cy="848715"/>
      </dsp:txXfrm>
    </dsp:sp>
    <dsp:sp modelId="{1921F2FB-3430-6745-9A9A-69847040F31F}">
      <dsp:nvSpPr>
        <dsp:cNvPr id="0" name=""/>
        <dsp:cNvSpPr/>
      </dsp:nvSpPr>
      <dsp:spPr>
        <a:xfrm rot="13500000">
          <a:off x="5237777" y="1679798"/>
          <a:ext cx="409790" cy="4534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5480749"/>
                <a:satOff val="17191"/>
                <a:lumOff val="-13137"/>
                <a:alphaOff val="0"/>
                <a:tint val="60000"/>
                <a:lumMod val="110000"/>
              </a:schemeClr>
            </a:gs>
            <a:gs pos="100000">
              <a:schemeClr val="accent4">
                <a:hueOff val="-15480749"/>
                <a:satOff val="17191"/>
                <a:lumOff val="-1313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342710" y="1813950"/>
        <a:ext cx="286853" cy="272059"/>
      </dsp:txXfrm>
    </dsp:sp>
    <dsp:sp modelId="{90D64889-E413-F24D-8075-804C068C6E2C}">
      <dsp:nvSpPr>
        <dsp:cNvPr id="0" name=""/>
        <dsp:cNvSpPr/>
      </dsp:nvSpPr>
      <dsp:spPr>
        <a:xfrm>
          <a:off x="4136617" y="600460"/>
          <a:ext cx="1200265" cy="1200265"/>
        </a:xfrm>
        <a:prstGeom prst="ellipse">
          <a:avLst/>
        </a:prstGeom>
        <a:gradFill rotWithShape="0">
          <a:gsLst>
            <a:gs pos="0">
              <a:schemeClr val="accent4">
                <a:hueOff val="-15480749"/>
                <a:satOff val="17191"/>
                <a:lumOff val="-13137"/>
                <a:alphaOff val="0"/>
                <a:tint val="60000"/>
                <a:lumMod val="110000"/>
              </a:schemeClr>
            </a:gs>
            <a:gs pos="100000">
              <a:schemeClr val="accent4">
                <a:hueOff val="-15480749"/>
                <a:satOff val="17191"/>
                <a:lumOff val="-1313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Shared Preferences </a:t>
          </a:r>
          <a:endParaRPr lang="en-US" sz="1100" kern="1200" dirty="0"/>
        </a:p>
      </dsp:txBody>
      <dsp:txXfrm>
        <a:off x="4312392" y="776235"/>
        <a:ext cx="848715" cy="8487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D2973-4D02-E948-8426-689023A3929B}">
      <dsp:nvSpPr>
        <dsp:cNvPr id="0" name=""/>
        <dsp:cNvSpPr/>
      </dsp:nvSpPr>
      <dsp:spPr>
        <a:xfrm>
          <a:off x="4215764" y="1569053"/>
          <a:ext cx="1926908" cy="1926908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36EE8B7-EA51-F74D-8A17-F850B429E0CF}">
      <dsp:nvSpPr>
        <dsp:cNvPr id="0" name=""/>
        <dsp:cNvSpPr/>
      </dsp:nvSpPr>
      <dsp:spPr>
        <a:xfrm>
          <a:off x="4061611" y="0"/>
          <a:ext cx="2235213" cy="12937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Touch Simulator</a:t>
          </a:r>
          <a:endParaRPr lang="en-US" sz="2700" kern="1200" dirty="0"/>
        </a:p>
      </dsp:txBody>
      <dsp:txXfrm>
        <a:off x="4061611" y="0"/>
        <a:ext cx="2235213" cy="1293781"/>
      </dsp:txXfrm>
    </dsp:sp>
    <dsp:sp modelId="{0B7374C7-54D8-894C-8710-0DAB69F33EA7}">
      <dsp:nvSpPr>
        <dsp:cNvPr id="0" name=""/>
        <dsp:cNvSpPr/>
      </dsp:nvSpPr>
      <dsp:spPr>
        <a:xfrm>
          <a:off x="4948760" y="2101431"/>
          <a:ext cx="1926908" cy="1926908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8A0963-217C-A448-9032-9A5281EB269E}">
      <dsp:nvSpPr>
        <dsp:cNvPr id="0" name=""/>
        <dsp:cNvSpPr/>
      </dsp:nvSpPr>
      <dsp:spPr>
        <a:xfrm>
          <a:off x="7029050" y="1706690"/>
          <a:ext cx="2003984" cy="140389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Screenshots</a:t>
          </a:r>
          <a:endParaRPr lang="en-US" sz="2700" kern="1200" dirty="0"/>
        </a:p>
      </dsp:txBody>
      <dsp:txXfrm>
        <a:off x="7029050" y="1706690"/>
        <a:ext cx="2003984" cy="1403890"/>
      </dsp:txXfrm>
    </dsp:sp>
    <dsp:sp modelId="{D53C7021-7CE8-764B-B76C-79209FAF2C86}">
      <dsp:nvSpPr>
        <dsp:cNvPr id="0" name=""/>
        <dsp:cNvSpPr/>
      </dsp:nvSpPr>
      <dsp:spPr>
        <a:xfrm>
          <a:off x="4668973" y="2963584"/>
          <a:ext cx="1926908" cy="1926908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06CC5EE-AFB7-9E45-AAE0-D0D9DA5F0CA0}">
      <dsp:nvSpPr>
        <dsp:cNvPr id="0" name=""/>
        <dsp:cNvSpPr/>
      </dsp:nvSpPr>
      <dsp:spPr>
        <a:xfrm>
          <a:off x="6720745" y="4101561"/>
          <a:ext cx="2003984" cy="140389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Anti-Emulator Detection</a:t>
          </a:r>
          <a:endParaRPr lang="en-US" sz="2700" kern="1200" dirty="0"/>
        </a:p>
      </dsp:txBody>
      <dsp:txXfrm>
        <a:off x="6720745" y="4101561"/>
        <a:ext cx="2003984" cy="1403890"/>
      </dsp:txXfrm>
    </dsp:sp>
    <dsp:sp modelId="{245ED646-301A-F44D-8E3E-CFB8A5D8916C}">
      <dsp:nvSpPr>
        <dsp:cNvPr id="0" name=""/>
        <dsp:cNvSpPr/>
      </dsp:nvSpPr>
      <dsp:spPr>
        <a:xfrm>
          <a:off x="3762555" y="2963584"/>
          <a:ext cx="1926908" cy="192690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6FB5AC3-1EC0-F447-8308-858E8E73A862}">
      <dsp:nvSpPr>
        <dsp:cNvPr id="0" name=""/>
        <dsp:cNvSpPr/>
      </dsp:nvSpPr>
      <dsp:spPr>
        <a:xfrm>
          <a:off x="1633707" y="4101561"/>
          <a:ext cx="2003984" cy="140389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Contacts Generator </a:t>
          </a:r>
          <a:endParaRPr lang="en-US" sz="2700" kern="1200" dirty="0"/>
        </a:p>
      </dsp:txBody>
      <dsp:txXfrm>
        <a:off x="1633707" y="4101561"/>
        <a:ext cx="2003984" cy="1403890"/>
      </dsp:txXfrm>
    </dsp:sp>
    <dsp:sp modelId="{5B00BD0E-D9B5-D144-A0AF-B8CC3434098E}">
      <dsp:nvSpPr>
        <dsp:cNvPr id="0" name=""/>
        <dsp:cNvSpPr/>
      </dsp:nvSpPr>
      <dsp:spPr>
        <a:xfrm>
          <a:off x="3482768" y="2101431"/>
          <a:ext cx="1926908" cy="1926908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131D360-0142-4E42-B043-88504D4ADB6A}">
      <dsp:nvSpPr>
        <dsp:cNvPr id="0" name=""/>
        <dsp:cNvSpPr/>
      </dsp:nvSpPr>
      <dsp:spPr>
        <a:xfrm>
          <a:off x="1325402" y="1706690"/>
          <a:ext cx="2003984" cy="140389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File Collector</a:t>
          </a:r>
          <a:endParaRPr lang="en-US" sz="2700" kern="1200" dirty="0"/>
        </a:p>
      </dsp:txBody>
      <dsp:txXfrm>
        <a:off x="1325402" y="1706690"/>
        <a:ext cx="2003984" cy="14038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F8265-2264-6641-A1D6-42FD07DD0735}">
      <dsp:nvSpPr>
        <dsp:cNvPr id="0" name=""/>
        <dsp:cNvSpPr/>
      </dsp:nvSpPr>
      <dsp:spPr>
        <a:xfrm>
          <a:off x="5467271" y="1614"/>
          <a:ext cx="1424145" cy="92569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Virtualbox</a:t>
          </a:r>
          <a:endParaRPr lang="en-US" sz="1900" kern="1200" dirty="0"/>
        </a:p>
      </dsp:txBody>
      <dsp:txXfrm>
        <a:off x="5512460" y="46803"/>
        <a:ext cx="1333767" cy="835316"/>
      </dsp:txXfrm>
    </dsp:sp>
    <dsp:sp modelId="{98401F0D-2223-8647-A8EC-56B03E0FD8BA}">
      <dsp:nvSpPr>
        <dsp:cNvPr id="0" name=""/>
        <dsp:cNvSpPr/>
      </dsp:nvSpPr>
      <dsp:spPr>
        <a:xfrm>
          <a:off x="4000618" y="464461"/>
          <a:ext cx="4357451" cy="4357451"/>
        </a:xfrm>
        <a:custGeom>
          <a:avLst/>
          <a:gdLst/>
          <a:ahLst/>
          <a:cxnLst/>
          <a:rect l="0" t="0" r="0" b="0"/>
          <a:pathLst>
            <a:path>
              <a:moveTo>
                <a:pt x="2899876" y="122810"/>
              </a:moveTo>
              <a:arcTo wR="2178725" hR="2178725" stAng="17359757" swAng="1499050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DBA28-6F2F-BA4A-A42A-991092050E62}">
      <dsp:nvSpPr>
        <dsp:cNvPr id="0" name=""/>
        <dsp:cNvSpPr/>
      </dsp:nvSpPr>
      <dsp:spPr>
        <a:xfrm>
          <a:off x="7354102" y="1090976"/>
          <a:ext cx="1424145" cy="925694"/>
        </a:xfrm>
        <a:prstGeom prst="roundRect">
          <a:avLst/>
        </a:prstGeom>
        <a:gradFill rotWithShape="0">
          <a:gsLst>
            <a:gs pos="0">
              <a:schemeClr val="accent4">
                <a:hueOff val="-3096150"/>
                <a:satOff val="3438"/>
                <a:lumOff val="-2627"/>
                <a:alphaOff val="0"/>
                <a:tint val="60000"/>
                <a:lumMod val="110000"/>
              </a:schemeClr>
            </a:gs>
            <a:gs pos="100000">
              <a:schemeClr val="accent4">
                <a:hueOff val="-3096150"/>
                <a:satOff val="3438"/>
                <a:lumOff val="-262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Vmware</a:t>
          </a:r>
          <a:endParaRPr lang="en-US" sz="1900" kern="1200" dirty="0"/>
        </a:p>
      </dsp:txBody>
      <dsp:txXfrm>
        <a:off x="7399291" y="1136165"/>
        <a:ext cx="1333767" cy="835316"/>
      </dsp:txXfrm>
    </dsp:sp>
    <dsp:sp modelId="{309A0321-F1D8-8446-9586-AA308F467594}">
      <dsp:nvSpPr>
        <dsp:cNvPr id="0" name=""/>
        <dsp:cNvSpPr/>
      </dsp:nvSpPr>
      <dsp:spPr>
        <a:xfrm>
          <a:off x="4000618" y="464461"/>
          <a:ext cx="4357451" cy="4357451"/>
        </a:xfrm>
        <a:custGeom>
          <a:avLst/>
          <a:gdLst/>
          <a:ahLst/>
          <a:cxnLst/>
          <a:rect l="0" t="0" r="0" b="0"/>
          <a:pathLst>
            <a:path>
              <a:moveTo>
                <a:pt x="4268995" y="1564221"/>
              </a:moveTo>
              <a:arcTo wR="2178725" hR="2178725" stAng="20617053" swAng="1965893"/>
            </a:path>
          </a:pathLst>
        </a:custGeom>
        <a:noFill/>
        <a:ln w="9525" cap="rnd" cmpd="sng" algn="ctr">
          <a:solidFill>
            <a:schemeClr val="accent4">
              <a:hueOff val="-3096150"/>
              <a:satOff val="3438"/>
              <a:lumOff val="-26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2F600-5DD2-C444-AFE0-823B78834BD8}">
      <dsp:nvSpPr>
        <dsp:cNvPr id="0" name=""/>
        <dsp:cNvSpPr/>
      </dsp:nvSpPr>
      <dsp:spPr>
        <a:xfrm>
          <a:off x="7354102" y="3269702"/>
          <a:ext cx="1424145" cy="925694"/>
        </a:xfrm>
        <a:prstGeom prst="roundRect">
          <a:avLst/>
        </a:prstGeom>
        <a:gradFill rotWithShape="0">
          <a:gsLst>
            <a:gs pos="0">
              <a:schemeClr val="accent4">
                <a:hueOff val="-6192300"/>
                <a:satOff val="6876"/>
                <a:lumOff val="-5255"/>
                <a:alphaOff val="0"/>
                <a:tint val="60000"/>
                <a:lumMod val="110000"/>
              </a:schemeClr>
            </a:gs>
            <a:gs pos="100000">
              <a:schemeClr val="accent4">
                <a:hueOff val="-6192300"/>
                <a:satOff val="6876"/>
                <a:lumOff val="-5255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ESXi</a:t>
          </a:r>
          <a:endParaRPr lang="en-US" sz="1900" kern="1200" dirty="0"/>
        </a:p>
      </dsp:txBody>
      <dsp:txXfrm>
        <a:off x="7399291" y="3314891"/>
        <a:ext cx="1333767" cy="835316"/>
      </dsp:txXfrm>
    </dsp:sp>
    <dsp:sp modelId="{2146928F-7A4A-1647-94BA-6DCF85CABF2F}">
      <dsp:nvSpPr>
        <dsp:cNvPr id="0" name=""/>
        <dsp:cNvSpPr/>
      </dsp:nvSpPr>
      <dsp:spPr>
        <a:xfrm>
          <a:off x="4000618" y="464461"/>
          <a:ext cx="4357451" cy="4357451"/>
        </a:xfrm>
        <a:custGeom>
          <a:avLst/>
          <a:gdLst/>
          <a:ahLst/>
          <a:cxnLst/>
          <a:rect l="0" t="0" r="0" b="0"/>
          <a:pathLst>
            <a:path>
              <a:moveTo>
                <a:pt x="3700746" y="3737666"/>
              </a:moveTo>
              <a:arcTo wR="2178725" hR="2178725" stAng="2741193" swAng="1499050"/>
            </a:path>
          </a:pathLst>
        </a:custGeom>
        <a:noFill/>
        <a:ln w="9525" cap="rnd" cmpd="sng" algn="ctr">
          <a:solidFill>
            <a:schemeClr val="accent4">
              <a:hueOff val="-6192300"/>
              <a:satOff val="6876"/>
              <a:lumOff val="-525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FC653-C1DB-294B-913F-AC834363B6FC}">
      <dsp:nvSpPr>
        <dsp:cNvPr id="0" name=""/>
        <dsp:cNvSpPr/>
      </dsp:nvSpPr>
      <dsp:spPr>
        <a:xfrm>
          <a:off x="5467271" y="4359065"/>
          <a:ext cx="1424145" cy="925694"/>
        </a:xfrm>
        <a:prstGeom prst="roundRect">
          <a:avLst/>
        </a:prstGeom>
        <a:gradFill rotWithShape="0">
          <a:gsLst>
            <a:gs pos="0">
              <a:schemeClr val="accent4">
                <a:hueOff val="-9288450"/>
                <a:satOff val="10315"/>
                <a:lumOff val="-7882"/>
                <a:alphaOff val="0"/>
                <a:tint val="60000"/>
                <a:lumMod val="110000"/>
              </a:schemeClr>
            </a:gs>
            <a:gs pos="100000">
              <a:schemeClr val="accent4">
                <a:hueOff val="-9288450"/>
                <a:satOff val="10315"/>
                <a:lumOff val="-7882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Kvm</a:t>
          </a:r>
          <a:endParaRPr lang="en-US" sz="1900" kern="1200" dirty="0"/>
        </a:p>
      </dsp:txBody>
      <dsp:txXfrm>
        <a:off x="5512460" y="4404254"/>
        <a:ext cx="1333767" cy="835316"/>
      </dsp:txXfrm>
    </dsp:sp>
    <dsp:sp modelId="{034ABDFB-C0DC-6741-A2CD-B4EBC6224D3C}">
      <dsp:nvSpPr>
        <dsp:cNvPr id="0" name=""/>
        <dsp:cNvSpPr/>
      </dsp:nvSpPr>
      <dsp:spPr>
        <a:xfrm>
          <a:off x="4000618" y="464461"/>
          <a:ext cx="4357451" cy="4357451"/>
        </a:xfrm>
        <a:custGeom>
          <a:avLst/>
          <a:gdLst/>
          <a:ahLst/>
          <a:cxnLst/>
          <a:rect l="0" t="0" r="0" b="0"/>
          <a:pathLst>
            <a:path>
              <a:moveTo>
                <a:pt x="1457574" y="4234640"/>
              </a:moveTo>
              <a:arcTo wR="2178725" hR="2178725" stAng="6559757" swAng="1499050"/>
            </a:path>
          </a:pathLst>
        </a:custGeom>
        <a:noFill/>
        <a:ln w="9525" cap="rnd" cmpd="sng" algn="ctr">
          <a:solidFill>
            <a:schemeClr val="accent4">
              <a:hueOff val="-9288450"/>
              <a:satOff val="10315"/>
              <a:lumOff val="-7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33F1-F1DA-7F4A-896B-FAF530992908}">
      <dsp:nvSpPr>
        <dsp:cNvPr id="0" name=""/>
        <dsp:cNvSpPr/>
      </dsp:nvSpPr>
      <dsp:spPr>
        <a:xfrm>
          <a:off x="3580439" y="3269702"/>
          <a:ext cx="1424145" cy="925694"/>
        </a:xfrm>
        <a:prstGeom prst="roundRect">
          <a:avLst/>
        </a:prstGeom>
        <a:gradFill rotWithShape="0">
          <a:gsLst>
            <a:gs pos="0">
              <a:schemeClr val="accent4">
                <a:hueOff val="-12384599"/>
                <a:satOff val="13753"/>
                <a:lumOff val="-10510"/>
                <a:alphaOff val="0"/>
                <a:tint val="60000"/>
                <a:lumMod val="110000"/>
              </a:schemeClr>
            </a:gs>
            <a:gs pos="100000">
              <a:schemeClr val="accent4">
                <a:hueOff val="-12384599"/>
                <a:satOff val="13753"/>
                <a:lumOff val="-1051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Xen</a:t>
          </a:r>
          <a:endParaRPr lang="en-US" sz="1900" kern="1200" dirty="0"/>
        </a:p>
      </dsp:txBody>
      <dsp:txXfrm>
        <a:off x="3625628" y="3314891"/>
        <a:ext cx="1333767" cy="835316"/>
      </dsp:txXfrm>
    </dsp:sp>
    <dsp:sp modelId="{9DBA4A64-2BD6-8D4B-B2D3-BB335589C0A9}">
      <dsp:nvSpPr>
        <dsp:cNvPr id="0" name=""/>
        <dsp:cNvSpPr/>
      </dsp:nvSpPr>
      <dsp:spPr>
        <a:xfrm>
          <a:off x="4000618" y="464461"/>
          <a:ext cx="4357451" cy="4357451"/>
        </a:xfrm>
        <a:custGeom>
          <a:avLst/>
          <a:gdLst/>
          <a:ahLst/>
          <a:cxnLst/>
          <a:rect l="0" t="0" r="0" b="0"/>
          <a:pathLst>
            <a:path>
              <a:moveTo>
                <a:pt x="88455" y="2793229"/>
              </a:moveTo>
              <a:arcTo wR="2178725" hR="2178725" stAng="9817053" swAng="1965893"/>
            </a:path>
          </a:pathLst>
        </a:custGeom>
        <a:noFill/>
        <a:ln w="9525" cap="rnd" cmpd="sng" algn="ctr">
          <a:solidFill>
            <a:schemeClr val="accent4">
              <a:hueOff val="-12384599"/>
              <a:satOff val="13753"/>
              <a:lumOff val="-1051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449C4-209C-E94A-BA16-5ECEDD44C1A6}">
      <dsp:nvSpPr>
        <dsp:cNvPr id="0" name=""/>
        <dsp:cNvSpPr/>
      </dsp:nvSpPr>
      <dsp:spPr>
        <a:xfrm>
          <a:off x="3580439" y="1090976"/>
          <a:ext cx="1424145" cy="925694"/>
        </a:xfrm>
        <a:prstGeom prst="roundRect">
          <a:avLst/>
        </a:prstGeom>
        <a:gradFill rotWithShape="0">
          <a:gsLst>
            <a:gs pos="0">
              <a:schemeClr val="accent4">
                <a:hueOff val="-15480749"/>
                <a:satOff val="17191"/>
                <a:lumOff val="-13137"/>
                <a:alphaOff val="0"/>
                <a:tint val="60000"/>
                <a:lumMod val="110000"/>
              </a:schemeClr>
            </a:gs>
            <a:gs pos="100000">
              <a:schemeClr val="accent4">
                <a:hueOff val="-15480749"/>
                <a:satOff val="17191"/>
                <a:lumOff val="-1313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Android Emulator</a:t>
          </a:r>
          <a:endParaRPr lang="en-US" sz="1900" kern="1200" dirty="0"/>
        </a:p>
      </dsp:txBody>
      <dsp:txXfrm>
        <a:off x="3625628" y="1136165"/>
        <a:ext cx="1333767" cy="835316"/>
      </dsp:txXfrm>
    </dsp:sp>
    <dsp:sp modelId="{AC0F1873-3733-FF44-8526-EEA0B1F67F53}">
      <dsp:nvSpPr>
        <dsp:cNvPr id="0" name=""/>
        <dsp:cNvSpPr/>
      </dsp:nvSpPr>
      <dsp:spPr>
        <a:xfrm>
          <a:off x="4000618" y="464461"/>
          <a:ext cx="4357451" cy="4357451"/>
        </a:xfrm>
        <a:custGeom>
          <a:avLst/>
          <a:gdLst/>
          <a:ahLst/>
          <a:cxnLst/>
          <a:rect l="0" t="0" r="0" b="0"/>
          <a:pathLst>
            <a:path>
              <a:moveTo>
                <a:pt x="656704" y="619784"/>
              </a:moveTo>
              <a:arcTo wR="2178725" hR="2178725" stAng="13541193" swAng="1499050"/>
            </a:path>
          </a:pathLst>
        </a:custGeom>
        <a:noFill/>
        <a:ln w="9525" cap="rnd" cmpd="sng" algn="ctr">
          <a:solidFill>
            <a:schemeClr val="accent4">
              <a:hueOff val="-15480749"/>
              <a:satOff val="17191"/>
              <a:lumOff val="-131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DBA28-6F2F-BA4A-A42A-991092050E62}">
      <dsp:nvSpPr>
        <dsp:cNvPr id="0" name=""/>
        <dsp:cNvSpPr/>
      </dsp:nvSpPr>
      <dsp:spPr>
        <a:xfrm>
          <a:off x="5547228" y="2261"/>
          <a:ext cx="1264231" cy="82175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SSL</a:t>
          </a:r>
          <a:endParaRPr lang="en-US" sz="3000" kern="1200" dirty="0"/>
        </a:p>
      </dsp:txBody>
      <dsp:txXfrm>
        <a:off x="5587343" y="42376"/>
        <a:ext cx="1184001" cy="741520"/>
      </dsp:txXfrm>
    </dsp:sp>
    <dsp:sp modelId="{309A0321-F1D8-8446-9586-AA308F467594}">
      <dsp:nvSpPr>
        <dsp:cNvPr id="0" name=""/>
        <dsp:cNvSpPr/>
      </dsp:nvSpPr>
      <dsp:spPr>
        <a:xfrm>
          <a:off x="3833119" y="413136"/>
          <a:ext cx="4692449" cy="4692449"/>
        </a:xfrm>
        <a:custGeom>
          <a:avLst/>
          <a:gdLst/>
          <a:ahLst/>
          <a:cxnLst/>
          <a:rect l="0" t="0" r="0" b="0"/>
          <a:pathLst>
            <a:path>
              <a:moveTo>
                <a:pt x="2986715" y="89115"/>
              </a:moveTo>
              <a:arcTo wR="2346224" hR="2346224" stAng="17150528" swAng="1256859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FC653-C1DB-294B-913F-AC834363B6FC}">
      <dsp:nvSpPr>
        <dsp:cNvPr id="0" name=""/>
        <dsp:cNvSpPr/>
      </dsp:nvSpPr>
      <dsp:spPr>
        <a:xfrm>
          <a:off x="7381580" y="885639"/>
          <a:ext cx="1264231" cy="821750"/>
        </a:xfrm>
        <a:prstGeom prst="roundRect">
          <a:avLst/>
        </a:prstGeom>
        <a:gradFill rotWithShape="0">
          <a:gsLst>
            <a:gs pos="0">
              <a:schemeClr val="accent4">
                <a:hueOff val="-2580125"/>
                <a:satOff val="2865"/>
                <a:lumOff val="-2190"/>
                <a:alphaOff val="0"/>
                <a:tint val="60000"/>
                <a:lumMod val="110000"/>
              </a:schemeClr>
            </a:gs>
            <a:gs pos="100000">
              <a:schemeClr val="accent4">
                <a:hueOff val="-2580125"/>
                <a:satOff val="2865"/>
                <a:lumOff val="-219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UDP</a:t>
          </a:r>
          <a:endParaRPr lang="en-US" sz="3000" kern="1200" dirty="0"/>
        </a:p>
      </dsp:txBody>
      <dsp:txXfrm>
        <a:off x="7421695" y="925754"/>
        <a:ext cx="1184001" cy="741520"/>
      </dsp:txXfrm>
    </dsp:sp>
    <dsp:sp modelId="{034ABDFB-C0DC-6741-A2CD-B4EBC6224D3C}">
      <dsp:nvSpPr>
        <dsp:cNvPr id="0" name=""/>
        <dsp:cNvSpPr/>
      </dsp:nvSpPr>
      <dsp:spPr>
        <a:xfrm>
          <a:off x="3833119" y="413136"/>
          <a:ext cx="4692449" cy="4692449"/>
        </a:xfrm>
        <a:custGeom>
          <a:avLst/>
          <a:gdLst/>
          <a:ahLst/>
          <a:cxnLst/>
          <a:rect l="0" t="0" r="0" b="0"/>
          <a:pathLst>
            <a:path>
              <a:moveTo>
                <a:pt x="4448699" y="1304893"/>
              </a:moveTo>
              <a:arcTo wR="2346224" hR="2346224" stAng="20019080" swAng="1726506"/>
            </a:path>
          </a:pathLst>
        </a:custGeom>
        <a:noFill/>
        <a:ln w="9525" cap="rnd" cmpd="sng" algn="ctr">
          <a:solidFill>
            <a:schemeClr val="accent4">
              <a:hueOff val="-2580125"/>
              <a:satOff val="2865"/>
              <a:lumOff val="-21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33F1-F1DA-7F4A-896B-FAF530992908}">
      <dsp:nvSpPr>
        <dsp:cNvPr id="0" name=""/>
        <dsp:cNvSpPr/>
      </dsp:nvSpPr>
      <dsp:spPr>
        <a:xfrm>
          <a:off x="7834628" y="2870570"/>
          <a:ext cx="1264231" cy="821750"/>
        </a:xfrm>
        <a:prstGeom prst="roundRect">
          <a:avLst/>
        </a:prstGeom>
        <a:gradFill rotWithShape="0">
          <a:gsLst>
            <a:gs pos="0">
              <a:schemeClr val="accent4">
                <a:hueOff val="-5160250"/>
                <a:satOff val="5730"/>
                <a:lumOff val="-4379"/>
                <a:alphaOff val="0"/>
                <a:tint val="60000"/>
                <a:lumMod val="110000"/>
              </a:schemeClr>
            </a:gs>
            <a:gs pos="100000">
              <a:schemeClr val="accent4">
                <a:hueOff val="-5160250"/>
                <a:satOff val="5730"/>
                <a:lumOff val="-4379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TCP</a:t>
          </a:r>
          <a:endParaRPr lang="en-US" sz="3000" kern="1200" dirty="0"/>
        </a:p>
      </dsp:txBody>
      <dsp:txXfrm>
        <a:off x="7874743" y="2910685"/>
        <a:ext cx="1184001" cy="741520"/>
      </dsp:txXfrm>
    </dsp:sp>
    <dsp:sp modelId="{9DBA4A64-2BD6-8D4B-B2D3-BB335589C0A9}">
      <dsp:nvSpPr>
        <dsp:cNvPr id="0" name=""/>
        <dsp:cNvSpPr/>
      </dsp:nvSpPr>
      <dsp:spPr>
        <a:xfrm>
          <a:off x="3833119" y="413136"/>
          <a:ext cx="4692449" cy="4692449"/>
        </a:xfrm>
        <a:custGeom>
          <a:avLst/>
          <a:gdLst/>
          <a:ahLst/>
          <a:cxnLst/>
          <a:rect l="0" t="0" r="0" b="0"/>
          <a:pathLst>
            <a:path>
              <a:moveTo>
                <a:pt x="4495226" y="3287800"/>
              </a:moveTo>
              <a:arcTo wR="2346224" hR="2346224" stAng="1419625" swAng="1358965"/>
            </a:path>
          </a:pathLst>
        </a:custGeom>
        <a:noFill/>
        <a:ln w="9525" cap="rnd" cmpd="sng" algn="ctr">
          <a:solidFill>
            <a:schemeClr val="accent4">
              <a:hueOff val="-5160250"/>
              <a:satOff val="5730"/>
              <a:lumOff val="-43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449C4-209C-E94A-BA16-5ECEDD44C1A6}">
      <dsp:nvSpPr>
        <dsp:cNvPr id="0" name=""/>
        <dsp:cNvSpPr/>
      </dsp:nvSpPr>
      <dsp:spPr>
        <a:xfrm>
          <a:off x="6565217" y="4462362"/>
          <a:ext cx="1264231" cy="821750"/>
        </a:xfrm>
        <a:prstGeom prst="roundRect">
          <a:avLst/>
        </a:prstGeom>
        <a:gradFill rotWithShape="0">
          <a:gsLst>
            <a:gs pos="0">
              <a:schemeClr val="accent4">
                <a:hueOff val="-7740374"/>
                <a:satOff val="8595"/>
                <a:lumOff val="-6569"/>
                <a:alphaOff val="0"/>
                <a:tint val="60000"/>
                <a:lumMod val="110000"/>
              </a:schemeClr>
            </a:gs>
            <a:gs pos="100000">
              <a:schemeClr val="accent4">
                <a:hueOff val="-7740374"/>
                <a:satOff val="8595"/>
                <a:lumOff val="-6569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IRC</a:t>
          </a:r>
          <a:endParaRPr lang="en-US" sz="3000" kern="1200" dirty="0"/>
        </a:p>
      </dsp:txBody>
      <dsp:txXfrm>
        <a:off x="6605332" y="4502477"/>
        <a:ext cx="1184001" cy="741520"/>
      </dsp:txXfrm>
    </dsp:sp>
    <dsp:sp modelId="{AC0F1873-3733-FF44-8526-EEA0B1F67F53}">
      <dsp:nvSpPr>
        <dsp:cNvPr id="0" name=""/>
        <dsp:cNvSpPr/>
      </dsp:nvSpPr>
      <dsp:spPr>
        <a:xfrm>
          <a:off x="3833119" y="413136"/>
          <a:ext cx="4692449" cy="4692449"/>
        </a:xfrm>
        <a:custGeom>
          <a:avLst/>
          <a:gdLst/>
          <a:ahLst/>
          <a:cxnLst/>
          <a:rect l="0" t="0" r="0" b="0"/>
          <a:pathLst>
            <a:path>
              <a:moveTo>
                <a:pt x="2724483" y="4661757"/>
              </a:moveTo>
              <a:arcTo wR="2346224" hR="2346224" stAng="4843336" swAng="1113327"/>
            </a:path>
          </a:pathLst>
        </a:custGeom>
        <a:noFill/>
        <a:ln w="9525" cap="rnd" cmpd="sng" algn="ctr">
          <a:solidFill>
            <a:schemeClr val="accent4">
              <a:hueOff val="-7740374"/>
              <a:satOff val="8595"/>
              <a:lumOff val="-65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0ECE0-BDB4-7440-8901-BED626E76AFB}">
      <dsp:nvSpPr>
        <dsp:cNvPr id="0" name=""/>
        <dsp:cNvSpPr/>
      </dsp:nvSpPr>
      <dsp:spPr>
        <a:xfrm>
          <a:off x="4529239" y="4462362"/>
          <a:ext cx="1264231" cy="821750"/>
        </a:xfrm>
        <a:prstGeom prst="roundRect">
          <a:avLst/>
        </a:prstGeom>
        <a:gradFill rotWithShape="0">
          <a:gsLst>
            <a:gs pos="0">
              <a:schemeClr val="accent4">
                <a:hueOff val="-10320500"/>
                <a:satOff val="11461"/>
                <a:lumOff val="-8758"/>
                <a:alphaOff val="0"/>
                <a:tint val="60000"/>
                <a:lumMod val="110000"/>
              </a:schemeClr>
            </a:gs>
            <a:gs pos="100000">
              <a:schemeClr val="accent4">
                <a:hueOff val="-10320500"/>
                <a:satOff val="11461"/>
                <a:lumOff val="-8758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DNS</a:t>
          </a:r>
          <a:endParaRPr lang="en-US" sz="3000" kern="1200" dirty="0"/>
        </a:p>
      </dsp:txBody>
      <dsp:txXfrm>
        <a:off x="4569354" y="4502477"/>
        <a:ext cx="1184001" cy="741520"/>
      </dsp:txXfrm>
    </dsp:sp>
    <dsp:sp modelId="{E2A3EBCD-9DEF-854B-9C29-8104E1C5FAC6}">
      <dsp:nvSpPr>
        <dsp:cNvPr id="0" name=""/>
        <dsp:cNvSpPr/>
      </dsp:nvSpPr>
      <dsp:spPr>
        <a:xfrm>
          <a:off x="3833119" y="413136"/>
          <a:ext cx="4692449" cy="4692449"/>
        </a:xfrm>
        <a:custGeom>
          <a:avLst/>
          <a:gdLst/>
          <a:ahLst/>
          <a:cxnLst/>
          <a:rect l="0" t="0" r="0" b="0"/>
          <a:pathLst>
            <a:path>
              <a:moveTo>
                <a:pt x="725550" y="4042746"/>
              </a:moveTo>
              <a:arcTo wR="2346224" hR="2346224" stAng="8021410" swAng="1358965"/>
            </a:path>
          </a:pathLst>
        </a:custGeom>
        <a:noFill/>
        <a:ln w="9525" cap="rnd" cmpd="sng" algn="ctr">
          <a:solidFill>
            <a:schemeClr val="accent4">
              <a:hueOff val="-10320500"/>
              <a:satOff val="11461"/>
              <a:lumOff val="-87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1FD1A-D705-FA43-A5B4-785D396CE976}">
      <dsp:nvSpPr>
        <dsp:cNvPr id="0" name=""/>
        <dsp:cNvSpPr/>
      </dsp:nvSpPr>
      <dsp:spPr>
        <a:xfrm>
          <a:off x="3259828" y="2870570"/>
          <a:ext cx="1264231" cy="821750"/>
        </a:xfrm>
        <a:prstGeom prst="roundRect">
          <a:avLst/>
        </a:prstGeom>
        <a:gradFill rotWithShape="0">
          <a:gsLst>
            <a:gs pos="0">
              <a:schemeClr val="accent4">
                <a:hueOff val="-12900623"/>
                <a:satOff val="14326"/>
                <a:lumOff val="-10948"/>
                <a:alphaOff val="0"/>
                <a:tint val="60000"/>
                <a:lumMod val="110000"/>
              </a:schemeClr>
            </a:gs>
            <a:gs pos="100000">
              <a:schemeClr val="accent4">
                <a:hueOff val="-12900623"/>
                <a:satOff val="14326"/>
                <a:lumOff val="-10948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SMTP</a:t>
          </a:r>
          <a:endParaRPr lang="en-US" sz="3000" kern="1200" dirty="0"/>
        </a:p>
      </dsp:txBody>
      <dsp:txXfrm>
        <a:off x="3299943" y="2910685"/>
        <a:ext cx="1184001" cy="741520"/>
      </dsp:txXfrm>
    </dsp:sp>
    <dsp:sp modelId="{3188CFDA-1C62-D049-AF41-35E39209BC89}">
      <dsp:nvSpPr>
        <dsp:cNvPr id="0" name=""/>
        <dsp:cNvSpPr/>
      </dsp:nvSpPr>
      <dsp:spPr>
        <a:xfrm>
          <a:off x="3833119" y="413136"/>
          <a:ext cx="4692449" cy="4692449"/>
        </a:xfrm>
        <a:custGeom>
          <a:avLst/>
          <a:gdLst/>
          <a:ahLst/>
          <a:cxnLst/>
          <a:rect l="0" t="0" r="0" b="0"/>
          <a:pathLst>
            <a:path>
              <a:moveTo>
                <a:pt x="2103" y="2445555"/>
              </a:moveTo>
              <a:arcTo wR="2346224" hR="2346224" stAng="10654414" swAng="1726506"/>
            </a:path>
          </a:pathLst>
        </a:custGeom>
        <a:noFill/>
        <a:ln w="9525" cap="rnd" cmpd="sng" algn="ctr">
          <a:solidFill>
            <a:schemeClr val="accent4">
              <a:hueOff val="-12900623"/>
              <a:satOff val="14326"/>
              <a:lumOff val="-109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9082B-0034-BD4A-8097-80FE32940780}">
      <dsp:nvSpPr>
        <dsp:cNvPr id="0" name=""/>
        <dsp:cNvSpPr/>
      </dsp:nvSpPr>
      <dsp:spPr>
        <a:xfrm>
          <a:off x="3712876" y="885639"/>
          <a:ext cx="1264231" cy="821750"/>
        </a:xfrm>
        <a:prstGeom prst="roundRect">
          <a:avLst/>
        </a:prstGeom>
        <a:gradFill rotWithShape="0">
          <a:gsLst>
            <a:gs pos="0">
              <a:schemeClr val="accent4">
                <a:hueOff val="-15480749"/>
                <a:satOff val="17191"/>
                <a:lumOff val="-13137"/>
                <a:alphaOff val="0"/>
                <a:tint val="60000"/>
                <a:lumMod val="110000"/>
              </a:schemeClr>
            </a:gs>
            <a:gs pos="100000">
              <a:schemeClr val="accent4">
                <a:hueOff val="-15480749"/>
                <a:satOff val="17191"/>
                <a:lumOff val="-1313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HTTP</a:t>
          </a:r>
          <a:endParaRPr lang="en-US" sz="3000" kern="1200" dirty="0"/>
        </a:p>
      </dsp:txBody>
      <dsp:txXfrm>
        <a:off x="3752991" y="925754"/>
        <a:ext cx="1184001" cy="741520"/>
      </dsp:txXfrm>
    </dsp:sp>
    <dsp:sp modelId="{4D9F17F6-B955-1448-81D6-EE13852FBED8}">
      <dsp:nvSpPr>
        <dsp:cNvPr id="0" name=""/>
        <dsp:cNvSpPr/>
      </dsp:nvSpPr>
      <dsp:spPr>
        <a:xfrm>
          <a:off x="3833119" y="413136"/>
          <a:ext cx="4692449" cy="4692449"/>
        </a:xfrm>
        <a:custGeom>
          <a:avLst/>
          <a:gdLst/>
          <a:ahLst/>
          <a:cxnLst/>
          <a:rect l="0" t="0" r="0" b="0"/>
          <a:pathLst>
            <a:path>
              <a:moveTo>
                <a:pt x="941115" y="467278"/>
              </a:moveTo>
              <a:arcTo wR="2346224" hR="2346224" stAng="13992613" swAng="1256859"/>
            </a:path>
          </a:pathLst>
        </a:custGeom>
        <a:noFill/>
        <a:ln w="9525" cap="rnd" cmpd="sng" algn="ctr">
          <a:solidFill>
            <a:schemeClr val="accent4">
              <a:hueOff val="-15480749"/>
              <a:satOff val="17191"/>
              <a:lumOff val="-131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4F313-EBC0-A54B-8C8B-CB05E9F9FA75}">
      <dsp:nvSpPr>
        <dsp:cNvPr id="0" name=""/>
        <dsp:cNvSpPr/>
      </dsp:nvSpPr>
      <dsp:spPr>
        <a:xfrm>
          <a:off x="1345268" y="245130"/>
          <a:ext cx="1862132" cy="1862132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Static</a:t>
          </a:r>
          <a:endParaRPr lang="en-US" sz="1700" kern="1200" dirty="0"/>
        </a:p>
      </dsp:txBody>
      <dsp:txXfrm>
        <a:off x="1890674" y="790536"/>
        <a:ext cx="1316726" cy="1316726"/>
      </dsp:txXfrm>
    </dsp:sp>
    <dsp:sp modelId="{09EE2A02-4AD1-A043-B51B-2CF5F12E1113}">
      <dsp:nvSpPr>
        <dsp:cNvPr id="0" name=""/>
        <dsp:cNvSpPr/>
      </dsp:nvSpPr>
      <dsp:spPr>
        <a:xfrm rot="5400000">
          <a:off x="3293411" y="245130"/>
          <a:ext cx="1862132" cy="1862132"/>
        </a:xfrm>
        <a:prstGeom prst="pieWedge">
          <a:avLst/>
        </a:prstGeom>
        <a:gradFill rotWithShape="0">
          <a:gsLst>
            <a:gs pos="0">
              <a:schemeClr val="accent4">
                <a:hueOff val="-5160250"/>
                <a:satOff val="5730"/>
                <a:lumOff val="-4379"/>
                <a:alphaOff val="0"/>
                <a:tint val="60000"/>
                <a:lumMod val="110000"/>
              </a:schemeClr>
            </a:gs>
            <a:gs pos="100000">
              <a:schemeClr val="accent4">
                <a:hueOff val="-5160250"/>
                <a:satOff val="5730"/>
                <a:lumOff val="-4379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Dynamic</a:t>
          </a:r>
          <a:endParaRPr lang="en-US" sz="1700" kern="1200" dirty="0"/>
        </a:p>
      </dsp:txBody>
      <dsp:txXfrm rot="-5400000">
        <a:off x="3293411" y="790536"/>
        <a:ext cx="1316726" cy="1316726"/>
      </dsp:txXfrm>
    </dsp:sp>
    <dsp:sp modelId="{B81A1C0A-7AF4-2E4B-9A96-F898D5BAB708}">
      <dsp:nvSpPr>
        <dsp:cNvPr id="0" name=""/>
        <dsp:cNvSpPr/>
      </dsp:nvSpPr>
      <dsp:spPr>
        <a:xfrm rot="10800000">
          <a:off x="3293411" y="2193273"/>
          <a:ext cx="1862132" cy="1862132"/>
        </a:xfrm>
        <a:prstGeom prst="pieWedge">
          <a:avLst/>
        </a:prstGeom>
        <a:gradFill rotWithShape="0">
          <a:gsLst>
            <a:gs pos="0">
              <a:schemeClr val="accent4">
                <a:hueOff val="-10320500"/>
                <a:satOff val="11461"/>
                <a:lumOff val="-8758"/>
                <a:alphaOff val="0"/>
                <a:tint val="60000"/>
                <a:lumMod val="110000"/>
              </a:schemeClr>
            </a:gs>
            <a:gs pos="100000">
              <a:schemeClr val="accent4">
                <a:hueOff val="-10320500"/>
                <a:satOff val="11461"/>
                <a:lumOff val="-8758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Osint</a:t>
          </a:r>
          <a:endParaRPr lang="en-US" sz="1700" kern="1200" dirty="0"/>
        </a:p>
      </dsp:txBody>
      <dsp:txXfrm rot="10800000">
        <a:off x="3293411" y="2193273"/>
        <a:ext cx="1316726" cy="1316726"/>
      </dsp:txXfrm>
    </dsp:sp>
    <dsp:sp modelId="{CB0F957F-E2D5-9C48-9A33-21615A4F049A}">
      <dsp:nvSpPr>
        <dsp:cNvPr id="0" name=""/>
        <dsp:cNvSpPr/>
      </dsp:nvSpPr>
      <dsp:spPr>
        <a:xfrm rot="16200000">
          <a:off x="1345268" y="2193273"/>
          <a:ext cx="1862132" cy="1862132"/>
        </a:xfrm>
        <a:prstGeom prst="pieWedge">
          <a:avLst/>
        </a:prstGeom>
        <a:gradFill rotWithShape="0">
          <a:gsLst>
            <a:gs pos="0">
              <a:schemeClr val="accent4">
                <a:hueOff val="-15480749"/>
                <a:satOff val="17191"/>
                <a:lumOff val="-13137"/>
                <a:alphaOff val="0"/>
                <a:tint val="60000"/>
                <a:lumMod val="110000"/>
              </a:schemeClr>
            </a:gs>
            <a:gs pos="100000">
              <a:schemeClr val="accent4">
                <a:hueOff val="-15480749"/>
                <a:satOff val="17191"/>
                <a:lumOff val="-13137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Detection</a:t>
          </a:r>
          <a:endParaRPr lang="en-US" sz="1700" kern="1200" dirty="0"/>
        </a:p>
      </dsp:txBody>
      <dsp:txXfrm rot="5400000">
        <a:off x="1890674" y="2193273"/>
        <a:ext cx="1316726" cy="1316726"/>
      </dsp:txXfrm>
    </dsp:sp>
    <dsp:sp modelId="{C9B9DDEB-78B1-1845-BDD1-37E3105D0116}">
      <dsp:nvSpPr>
        <dsp:cNvPr id="0" name=""/>
        <dsp:cNvSpPr/>
      </dsp:nvSpPr>
      <dsp:spPr>
        <a:xfrm>
          <a:off x="2928940" y="1763220"/>
          <a:ext cx="642930" cy="559069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B6C9921-6C42-6D44-9DE8-DE9DBF5AF217}">
      <dsp:nvSpPr>
        <dsp:cNvPr id="0" name=""/>
        <dsp:cNvSpPr/>
      </dsp:nvSpPr>
      <dsp:spPr>
        <a:xfrm rot="10800000">
          <a:off x="2928940" y="1978247"/>
          <a:ext cx="642930" cy="559069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50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76" r:id="rId12"/>
    <p:sldLayoutId id="2147484177" r:id="rId13"/>
    <p:sldLayoutId id="2147484178" r:id="rId14"/>
    <p:sldLayoutId id="2147484179" r:id="rId15"/>
    <p:sldLayoutId id="2147484180" r:id="rId16"/>
    <p:sldLayoutId id="214748418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4139" y="2291426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Automated Android Malware Analysis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7402" y="5062749"/>
            <a:ext cx="6987645" cy="1388534"/>
          </a:xfrm>
        </p:spPr>
        <p:txBody>
          <a:bodyPr/>
          <a:lstStyle/>
          <a:p>
            <a:r>
              <a:rPr lang="en-US" dirty="0"/>
              <a:t>Idan Revivo - @</a:t>
            </a:r>
            <a:r>
              <a:rPr lang="en-US" dirty="0" smtClean="0"/>
              <a:t>idanr86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4" y="123035"/>
            <a:ext cx="7100384" cy="233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574139" y="1693206"/>
            <a:ext cx="11432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2.0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036" y="3816745"/>
            <a:ext cx="67691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874863"/>
              </p:ext>
            </p:extLst>
          </p:nvPr>
        </p:nvGraphicFramePr>
        <p:xfrm>
          <a:off x="371475" y="1228727"/>
          <a:ext cx="12358688" cy="5286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45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38" y="1185862"/>
            <a:ext cx="7129899" cy="511810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58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99" y="1428750"/>
            <a:ext cx="6373035" cy="4894262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73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004" y="1223906"/>
            <a:ext cx="8734425" cy="2353905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9" y="3925020"/>
            <a:ext cx="8734425" cy="244883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03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592349"/>
              </p:ext>
            </p:extLst>
          </p:nvPr>
        </p:nvGraphicFramePr>
        <p:xfrm>
          <a:off x="3026992" y="1166097"/>
          <a:ext cx="12358688" cy="5286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4596" y="1166097"/>
            <a:ext cx="51607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Based </a:t>
            </a:r>
            <a:r>
              <a:rPr lang="en-US" sz="2400" dirty="0"/>
              <a:t>on Droidmon  - Dalvik </a:t>
            </a:r>
            <a:r>
              <a:rPr lang="en-US" sz="2400" dirty="0" smtClean="0"/>
              <a:t>API Monitoring </a:t>
            </a:r>
            <a:r>
              <a:rPr lang="en-US" sz="2400" dirty="0"/>
              <a:t>Framework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Highly configurable hooking engine – easy to add new hooks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Hooks list can be configured for each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Dynamic Unpacking of most Android packers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08" y="5517931"/>
            <a:ext cx="4808350" cy="1070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26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19" y="2667000"/>
            <a:ext cx="6359187" cy="3124200"/>
          </a:xfr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25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42" y="2186591"/>
            <a:ext cx="9906000" cy="2431581"/>
          </a:xfrm>
          <a:ln w="444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03" y="3288942"/>
            <a:ext cx="8248651" cy="257089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0" y="4809216"/>
            <a:ext cx="11110914" cy="1161299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1" y="1786270"/>
            <a:ext cx="11170173" cy="22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Dynamic Analysis – Unpacking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27" y="1726149"/>
            <a:ext cx="9338821" cy="716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07" y="2863197"/>
            <a:ext cx="9912263" cy="23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8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504" y="0"/>
            <a:ext cx="9905998" cy="1905000"/>
          </a:xfrm>
        </p:spPr>
        <p:txBody>
          <a:bodyPr/>
          <a:lstStyle/>
          <a:p>
            <a:r>
              <a:rPr lang="en-US" dirty="0" smtClean="0"/>
              <a:t>Thread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46" y="1690254"/>
            <a:ext cx="9283043" cy="43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2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Bit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323" y="2063811"/>
            <a:ext cx="5505212" cy="3890228"/>
          </a:xfrm>
        </p:spPr>
        <p:txBody>
          <a:bodyPr>
            <a:normAutofit/>
          </a:bodyPr>
          <a:lstStyle/>
          <a:p>
            <a:r>
              <a:rPr lang="en-US" dirty="0" smtClean="0"/>
              <a:t>Mobile </a:t>
            </a:r>
            <a:r>
              <a:rPr lang="en-US" dirty="0"/>
              <a:t>Security </a:t>
            </a:r>
            <a:r>
              <a:rPr lang="en-US" dirty="0" smtClean="0"/>
              <a:t>Research Team </a:t>
            </a:r>
            <a:r>
              <a:rPr lang="en-US" dirty="0"/>
              <a:t>Leader at IBM-</a:t>
            </a:r>
            <a:r>
              <a:rPr lang="en-US" dirty="0" err="1"/>
              <a:t>Trusteer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ocusing on </a:t>
            </a:r>
            <a:r>
              <a:rPr lang="en-US" dirty="0"/>
              <a:t>financial</a:t>
            </a:r>
            <a:r>
              <a:rPr lang="en-US" dirty="0" smtClean="0"/>
              <a:t> </a:t>
            </a:r>
            <a:r>
              <a:rPr lang="en-US" dirty="0"/>
              <a:t>mobile </a:t>
            </a:r>
            <a:r>
              <a:rPr lang="en-US" dirty="0" smtClean="0"/>
              <a:t>malware.</a:t>
            </a:r>
          </a:p>
          <a:p>
            <a:r>
              <a:rPr lang="en-US" dirty="0" smtClean="0"/>
              <a:t>previously </a:t>
            </a:r>
            <a:r>
              <a:rPr lang="en-US" dirty="0"/>
              <a:t>a mobile malware researcher at Checkpoint's malware research team. </a:t>
            </a:r>
            <a:endParaRPr lang="en-US" dirty="0" smtClean="0"/>
          </a:p>
          <a:p>
            <a:r>
              <a:rPr lang="en-US" dirty="0" smtClean="0"/>
              <a:t>I specializes </a:t>
            </a:r>
            <a:r>
              <a:rPr lang="en-US" dirty="0"/>
              <a:t>in Android internals and sandboxing techniques. </a:t>
            </a:r>
            <a:endParaRPr lang="en-US" dirty="0" smtClean="0"/>
          </a:p>
          <a:p>
            <a:r>
              <a:rPr lang="en-US" dirty="0"/>
              <a:t>bachelor's degree in Software Engineering, specializing in Mobile Systems.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3" y="1369742"/>
            <a:ext cx="2764443" cy="2764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87" y="4615406"/>
            <a:ext cx="4859577" cy="142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9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74" y="1785938"/>
            <a:ext cx="9543289" cy="1843087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4207244"/>
            <a:ext cx="9423400" cy="184190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91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Dynamic Analysis – Extra Features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704202"/>
              </p:ext>
            </p:extLst>
          </p:nvPr>
        </p:nvGraphicFramePr>
        <p:xfrm>
          <a:off x="505348" y="1000450"/>
          <a:ext cx="10358437" cy="550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5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r>
              <a:rPr lang="en-US" dirty="0" smtClean="0"/>
              <a:t>Dynamic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22" y="1714501"/>
            <a:ext cx="9939942" cy="3971924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81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pPr lvl="0"/>
            <a:r>
              <a:rPr lang="en-US" dirty="0"/>
              <a:t>Virtualization Support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7983"/>
              </p:ext>
            </p:extLst>
          </p:nvPr>
        </p:nvGraphicFramePr>
        <p:xfrm>
          <a:off x="371475" y="1228727"/>
          <a:ext cx="12358688" cy="5286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53" y="2524125"/>
            <a:ext cx="1720939" cy="27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Supports ARM and X86 Machines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67308"/>
              </p:ext>
            </p:extLst>
          </p:nvPr>
        </p:nvGraphicFramePr>
        <p:xfrm>
          <a:off x="2044526" y="2438399"/>
          <a:ext cx="8127999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Low - </a:t>
                      </a:r>
                      <a:r>
                        <a:rPr lang="en-US" baseline="0" dirty="0" smtClean="0"/>
                        <a:t>arm emulation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High – x86</a:t>
                      </a:r>
                      <a:r>
                        <a:rPr lang="en-US" baseline="0" dirty="0" smtClean="0"/>
                        <a:t> virtualization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ARM Native</a:t>
                      </a:r>
                      <a:r>
                        <a:rPr lang="en-US" baseline="0" dirty="0" smtClean="0"/>
                        <a:t>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 - ARM</a:t>
                      </a:r>
                      <a:r>
                        <a:rPr lang="en-US" baseline="0" dirty="0" smtClean="0"/>
                        <a:t> Translation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Exploit Execution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 - Real ARM</a:t>
                      </a:r>
                      <a:r>
                        <a:rPr lang="en-US" baseline="0" dirty="0" smtClean="0"/>
                        <a:t> 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– Exploit relays on architecture for execution, usually breaks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Rooter</a:t>
                      </a:r>
                      <a:r>
                        <a:rPr lang="en-US" baseline="0" dirty="0" smtClean="0"/>
                        <a:t> Malware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r>
                        <a:rPr lang="en-US" baseline="0" dirty="0" smtClean="0"/>
                        <a:t> Option Exploits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Bad</a:t>
                      </a:r>
                      <a:r>
                        <a:rPr lang="en-US" baseline="0" dirty="0" smtClean="0"/>
                        <a:t> option – exploit </a:t>
                      </a:r>
                      <a:r>
                        <a:rPr lang="en-US" dirty="0" smtClean="0"/>
                        <a:t>usually breaks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Regular</a:t>
                      </a:r>
                      <a:r>
                        <a:rPr lang="en-US" baseline="0" dirty="0" smtClean="0"/>
                        <a:t> Malware(pure java)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 option – Low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erformance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Good</a:t>
                      </a:r>
                      <a:r>
                        <a:rPr lang="en-US" baseline="0" dirty="0" smtClean="0"/>
                        <a:t> option – High Performance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pPr lvl="0"/>
            <a:r>
              <a:rPr lang="en-US" dirty="0" smtClean="0"/>
              <a:t>Traffic 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365509"/>
              </p:ext>
            </p:extLst>
          </p:nvPr>
        </p:nvGraphicFramePr>
        <p:xfrm>
          <a:off x="371475" y="1228727"/>
          <a:ext cx="12358688" cy="5286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412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61" y="-185738"/>
            <a:ext cx="10018713" cy="1752599"/>
          </a:xfrm>
        </p:spPr>
        <p:txBody>
          <a:bodyPr/>
          <a:lstStyle/>
          <a:p>
            <a:pPr lvl="0"/>
            <a:r>
              <a:rPr lang="en-US" dirty="0" smtClean="0"/>
              <a:t>Traffic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6" y="2252870"/>
            <a:ext cx="9906000" cy="2699857"/>
          </a:xfrm>
          <a:ln w="47625"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735" y="3893169"/>
            <a:ext cx="7131843" cy="2119115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7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Behavior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ignatures </a:t>
            </a:r>
            <a:r>
              <a:rPr lang="en-US" sz="2800" dirty="0"/>
              <a:t>are very useful to give context to the </a:t>
            </a:r>
            <a:r>
              <a:rPr lang="en-US" sz="2800" dirty="0" smtClean="0"/>
              <a:t>analysis</a:t>
            </a:r>
            <a:endParaRPr lang="he-IL" sz="2800" dirty="0" smtClean="0"/>
          </a:p>
          <a:p>
            <a:r>
              <a:rPr lang="en-US" sz="2800" dirty="0" smtClean="0"/>
              <a:t>They </a:t>
            </a:r>
            <a:r>
              <a:rPr lang="en-US" sz="2800" dirty="0"/>
              <a:t>simplify the interpretation of the results and automatically identify malware samples of interest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80074537"/>
              </p:ext>
            </p:extLst>
          </p:nvPr>
        </p:nvGraphicFramePr>
        <p:xfrm>
          <a:off x="5843588" y="1914525"/>
          <a:ext cx="6500812" cy="4300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86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07863"/>
            <a:ext cx="10018713" cy="1752599"/>
          </a:xfrm>
        </p:spPr>
        <p:txBody>
          <a:bodyPr/>
          <a:lstStyle/>
          <a:p>
            <a:pPr lvl="0"/>
            <a:r>
              <a:rPr lang="en-US" dirty="0"/>
              <a:t>Behavior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86" y="1690514"/>
            <a:ext cx="7294561" cy="4778548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Behavior </a:t>
            </a:r>
            <a:r>
              <a:rPr lang="en-US" dirty="0" smtClean="0"/>
              <a:t>Analysis – Malware Signature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2067" y="1990593"/>
            <a:ext cx="10114790" cy="312420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Powerful signatures that combining static/dynamic/network information to detect malware.</a:t>
            </a:r>
            <a:endParaRPr lang="he-IL" sz="2800" dirty="0" smtClean="0"/>
          </a:p>
          <a:p>
            <a:r>
              <a:rPr lang="en-US" sz="2800" dirty="0" smtClean="0"/>
              <a:t>Configuration extraction – on top of our signature we can write </a:t>
            </a:r>
            <a:r>
              <a:rPr lang="en-US" sz="2800" dirty="0" err="1" smtClean="0"/>
              <a:t>config</a:t>
            </a:r>
            <a:r>
              <a:rPr lang="en-US" sz="2800" dirty="0" smtClean="0"/>
              <a:t> extraction based on Androguard for static or using the dynamic info that we collected during execution for dynamic extraction.</a:t>
            </a:r>
          </a:p>
          <a:p>
            <a:r>
              <a:rPr lang="en-US" sz="2800" dirty="0" smtClean="0"/>
              <a:t>Also if the malware was packed and unpacked during execution we can write the </a:t>
            </a:r>
            <a:r>
              <a:rPr lang="en-US" sz="2800" dirty="0" err="1" smtClean="0"/>
              <a:t>config</a:t>
            </a:r>
            <a:r>
              <a:rPr lang="en-US" sz="2800" dirty="0" smtClean="0"/>
              <a:t> extraction on the unpacked sample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027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92979"/>
            <a:ext cx="10018713" cy="1752599"/>
          </a:xfrm>
        </p:spPr>
        <p:txBody>
          <a:bodyPr/>
          <a:lstStyle/>
          <a:p>
            <a:r>
              <a:rPr lang="en-US" dirty="0" smtClean="0"/>
              <a:t>The Problem:</a:t>
            </a:r>
            <a:br>
              <a:rPr lang="en-US" dirty="0" smtClean="0"/>
            </a:br>
            <a:r>
              <a:rPr lang="en-US" dirty="0" smtClean="0"/>
              <a:t>Mobile Malware is On The 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640" y="1652452"/>
            <a:ext cx="10018713" cy="2385522"/>
          </a:xfrm>
        </p:spPr>
        <p:txBody>
          <a:bodyPr/>
          <a:lstStyle/>
          <a:p>
            <a:r>
              <a:rPr lang="en-US" dirty="0" smtClean="0"/>
              <a:t>Manual </a:t>
            </a:r>
            <a:r>
              <a:rPr lang="en-US" dirty="0"/>
              <a:t>malware analysis has always been a slow process – taking days and even weeks per sample </a:t>
            </a:r>
            <a:r>
              <a:rPr lang="en-US" dirty="0" smtClean="0"/>
              <a:t>rendering </a:t>
            </a:r>
            <a:r>
              <a:rPr lang="en-US" dirty="0"/>
              <a:t>the task impractical even for a small sample pool</a:t>
            </a:r>
            <a:r>
              <a:rPr lang="en-US" dirty="0" smtClean="0"/>
              <a:t>.</a:t>
            </a:r>
          </a:p>
          <a:p>
            <a:r>
              <a:rPr lang="en-US" dirty="0" smtClean="0"/>
              <a:t>Every single day thousands of new malware variants are being created, and we need a fast way to sort, analyze, catalog and understand their behavior. </a:t>
            </a:r>
            <a:endParaRPr lang="en-US" dirty="0"/>
          </a:p>
        </p:txBody>
      </p:sp>
      <p:pic>
        <p:nvPicPr>
          <p:cNvPr id="5" name="Picture 4" descr="Beware-of-Smartphone-ad-frau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99" y="3644848"/>
            <a:ext cx="3797987" cy="29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Behavior </a:t>
            </a:r>
            <a:r>
              <a:rPr lang="en-US" dirty="0" smtClean="0"/>
              <a:t>Analysis – Malware Signature Example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41" y="3445378"/>
            <a:ext cx="10388252" cy="27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5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Behavior </a:t>
            </a:r>
            <a:r>
              <a:rPr lang="en-US" dirty="0" smtClean="0"/>
              <a:t>Analysis – Malware Signature Example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22" y="2300613"/>
            <a:ext cx="9730529" cy="39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051" y="-383427"/>
            <a:ext cx="10018713" cy="1752599"/>
          </a:xfrm>
        </p:spPr>
        <p:txBody>
          <a:bodyPr/>
          <a:lstStyle/>
          <a:p>
            <a:r>
              <a:rPr lang="en-US" dirty="0" smtClean="0"/>
              <a:t>CuckooDroid 2.0 What’s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051" y="938181"/>
            <a:ext cx="10018713" cy="6070131"/>
          </a:xfrm>
        </p:spPr>
        <p:txBody>
          <a:bodyPr>
            <a:normAutofit/>
          </a:bodyPr>
          <a:lstStyle/>
          <a:p>
            <a:r>
              <a:rPr lang="en-US" dirty="0" smtClean="0"/>
              <a:t>Python analysis for x86 machines – Big impact to performance </a:t>
            </a:r>
          </a:p>
          <a:p>
            <a:r>
              <a:rPr lang="en-US" dirty="0" smtClean="0"/>
              <a:t>New User Interface </a:t>
            </a:r>
          </a:p>
          <a:p>
            <a:r>
              <a:rPr lang="en-US" dirty="0" smtClean="0"/>
              <a:t>Automatic unpacking </a:t>
            </a:r>
            <a:r>
              <a:rPr lang="en-US" dirty="0" smtClean="0"/>
              <a:t> - V</a:t>
            </a:r>
            <a:endParaRPr lang="en-US" dirty="0" smtClean="0"/>
          </a:p>
          <a:p>
            <a:r>
              <a:rPr lang="en-US" dirty="0" smtClean="0"/>
              <a:t>Integration with </a:t>
            </a:r>
            <a:r>
              <a:rPr lang="en-US" dirty="0" err="1"/>
              <a:t>M</a:t>
            </a:r>
            <a:r>
              <a:rPr lang="en-US" dirty="0" err="1" smtClean="0"/>
              <a:t>altego</a:t>
            </a:r>
            <a:endParaRPr lang="en-US" dirty="0" smtClean="0"/>
          </a:p>
          <a:p>
            <a:r>
              <a:rPr lang="en-US" dirty="0"/>
              <a:t>New Behavioral Signatures</a:t>
            </a:r>
          </a:p>
          <a:p>
            <a:r>
              <a:rPr lang="en-US" dirty="0" smtClean="0"/>
              <a:t>File collector </a:t>
            </a:r>
            <a:r>
              <a:rPr lang="mr-IN" dirty="0" smtClean="0"/>
              <a:t>–</a:t>
            </a:r>
            <a:r>
              <a:rPr lang="en-US" dirty="0" smtClean="0"/>
              <a:t> Dropped files</a:t>
            </a:r>
          </a:p>
          <a:p>
            <a:r>
              <a:rPr lang="en-US" dirty="0" smtClean="0"/>
              <a:t>New </a:t>
            </a:r>
            <a:r>
              <a:rPr lang="en-US" dirty="0"/>
              <a:t>Behavioral </a:t>
            </a:r>
            <a:r>
              <a:rPr lang="en-US" dirty="0" smtClean="0"/>
              <a:t>Hooks</a:t>
            </a:r>
          </a:p>
          <a:p>
            <a:r>
              <a:rPr lang="en-US" dirty="0" smtClean="0"/>
              <a:t>Thread view</a:t>
            </a:r>
          </a:p>
          <a:p>
            <a:r>
              <a:rPr lang="en-US" dirty="0" smtClean="0"/>
              <a:t>Android 6.0 support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5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613452"/>
            <a:ext cx="10018713" cy="1752599"/>
          </a:xfrm>
        </p:spPr>
        <p:txBody>
          <a:bodyPr/>
          <a:lstStyle/>
          <a:p>
            <a:r>
              <a:rPr lang="en-US" dirty="0" smtClean="0"/>
              <a:t>CuckooDroid Integration with </a:t>
            </a:r>
            <a:r>
              <a:rPr lang="en-US" dirty="0" err="1" smtClean="0"/>
              <a:t>Maltego</a:t>
            </a:r>
            <a:endParaRPr lang="en-US" dirty="0"/>
          </a:p>
        </p:txBody>
      </p:sp>
      <p:pic>
        <p:nvPicPr>
          <p:cNvPr id="5" name="Picture 4" descr="maltegoPanel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05" y="3531704"/>
            <a:ext cx="3133141" cy="23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4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78550"/>
            <a:ext cx="10018713" cy="1752599"/>
          </a:xfrm>
        </p:spPr>
        <p:txBody>
          <a:bodyPr/>
          <a:lstStyle/>
          <a:p>
            <a:r>
              <a:rPr lang="en-US" dirty="0" smtClean="0"/>
              <a:t>Android Analyzer Architecture </a:t>
            </a:r>
            <a:endParaRPr lang="en-US" dirty="0"/>
          </a:p>
        </p:txBody>
      </p:sp>
      <p:pic>
        <p:nvPicPr>
          <p:cNvPr id="4" name="Picture 3" descr="Screenshot 2015-03-15 12.03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6" y="1887584"/>
            <a:ext cx="7405710" cy="44624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18502" y="2315982"/>
            <a:ext cx="5950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/x86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17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20756"/>
            <a:ext cx="10018713" cy="1752599"/>
          </a:xfrm>
        </p:spPr>
        <p:txBody>
          <a:bodyPr/>
          <a:lstStyle/>
          <a:p>
            <a:r>
              <a:rPr lang="en-US" dirty="0" smtClean="0"/>
              <a:t>Android On Linux Setup</a:t>
            </a:r>
            <a:endParaRPr lang="en-US" dirty="0"/>
          </a:p>
        </p:txBody>
      </p:sp>
      <p:pic>
        <p:nvPicPr>
          <p:cNvPr id="5" name="Picture 4" descr="Screenshot 2015-03-15 11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73" y="1842804"/>
            <a:ext cx="8961782" cy="41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x86 Port</a:t>
            </a:r>
            <a:endParaRPr lang="en-US" dirty="0"/>
          </a:p>
        </p:txBody>
      </p:sp>
      <p:pic>
        <p:nvPicPr>
          <p:cNvPr id="4" name="Picture 3" descr="Screenshot 2015-03-15 11.26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2352259"/>
            <a:ext cx="7847909" cy="3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91521"/>
            <a:ext cx="10018713" cy="3124201"/>
          </a:xfrm>
        </p:spPr>
        <p:txBody>
          <a:bodyPr/>
          <a:lstStyle/>
          <a:p>
            <a:r>
              <a:rPr lang="en-US" dirty="0"/>
              <a:t>We believe </a:t>
            </a:r>
            <a:r>
              <a:rPr lang="en-US" dirty="0" smtClean="0"/>
              <a:t>that fighting </a:t>
            </a:r>
            <a:r>
              <a:rPr lang="en-US" dirty="0"/>
              <a:t>the growing threat of Android malware should be an industry wide effort 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/idanr1986/cuckoodroid-2.0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14" y="2871786"/>
            <a:ext cx="4592906" cy="3305175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6958012" y="828673"/>
            <a:ext cx="2643188" cy="2043113"/>
          </a:xfrm>
          <a:prstGeom prst="cloudCallout">
            <a:avLst>
              <a:gd name="adj1" fmla="val -38671"/>
              <a:gd name="adj2" fmla="val 62500"/>
            </a:avLst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575" y="1045366"/>
            <a:ext cx="6088061" cy="1609726"/>
          </a:xfrm>
        </p:spPr>
        <p:txBody>
          <a:bodyPr/>
          <a:lstStyle/>
          <a:p>
            <a:r>
              <a:rPr lang="en-US" dirty="0" smtClean="0"/>
              <a:t>Questions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Solution: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utomation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8" y="1911981"/>
            <a:ext cx="10018713" cy="3124201"/>
          </a:xfrm>
        </p:spPr>
        <p:txBody>
          <a:bodyPr/>
          <a:lstStyle/>
          <a:p>
            <a:r>
              <a:rPr lang="en-US" dirty="0"/>
              <a:t>Our solution is to automate as much of the analysis process as possible – following the success of this approach for PC malware. </a:t>
            </a:r>
            <a:endParaRPr lang="en-US" dirty="0" smtClean="0"/>
          </a:p>
          <a:p>
            <a:r>
              <a:rPr lang="en-US" dirty="0" smtClean="0"/>
              <a:t>The goal is to create a system </a:t>
            </a:r>
            <a:r>
              <a:rPr lang="en-US" dirty="0"/>
              <a:t>that would take an app and produce a report describing exactly what it does when it’s run, specifically pointing out anything “fishy”. This allows us to perform an initial analysis with no human intervention.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791" y="3724602"/>
            <a:ext cx="49657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063811"/>
            <a:ext cx="10018713" cy="3890228"/>
          </a:xfrm>
        </p:spPr>
        <p:txBody>
          <a:bodyPr>
            <a:normAutofit/>
          </a:bodyPr>
          <a:lstStyle/>
          <a:p>
            <a:r>
              <a:rPr lang="en-US" dirty="0" smtClean="0"/>
              <a:t>Originally contributed by Checkpoint Software Technologies</a:t>
            </a:r>
          </a:p>
          <a:p>
            <a:r>
              <a:rPr lang="en-US" dirty="0" smtClean="0"/>
              <a:t>The project originally was developed in Checkpoint by:</a:t>
            </a:r>
          </a:p>
          <a:p>
            <a:pPr lvl="1"/>
            <a:r>
              <a:rPr lang="en-US" dirty="0"/>
              <a:t>Idan Revivo - @</a:t>
            </a:r>
            <a:r>
              <a:rPr lang="en-US" dirty="0" smtClean="0"/>
              <a:t>idanr86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/>
              <a:t>Ofer</a:t>
            </a:r>
            <a:r>
              <a:rPr lang="en-US" dirty="0"/>
              <a:t> </a:t>
            </a:r>
            <a:r>
              <a:rPr lang="en-US" dirty="0" err="1"/>
              <a:t>Caspi</a:t>
            </a:r>
            <a:r>
              <a:rPr lang="en-US" dirty="0"/>
              <a:t> - @</a:t>
            </a:r>
            <a:r>
              <a:rPr lang="en-US" dirty="0" err="1" smtClean="0"/>
              <a:t>shablolForce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project started in 2014 when were tasked with reviewing all sandbox solutions in market for purchase.</a:t>
            </a:r>
          </a:p>
          <a:p>
            <a:r>
              <a:rPr lang="en-US" dirty="0" smtClean="0"/>
              <a:t>We decided that non of the system were flexible and customizable like we as a researchers need.</a:t>
            </a:r>
          </a:p>
          <a:p>
            <a:r>
              <a:rPr lang="en-US" dirty="0" smtClean="0"/>
              <a:t>So Built an analysis platform ourselves.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98" y="5459925"/>
            <a:ext cx="4273789" cy="13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8" y="275651"/>
            <a:ext cx="10018713" cy="1752599"/>
          </a:xfrm>
        </p:spPr>
        <p:txBody>
          <a:bodyPr/>
          <a:lstStyle/>
          <a:p>
            <a:r>
              <a:rPr lang="en-US" dirty="0" smtClean="0"/>
              <a:t>CuckooDroid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644" y="1330413"/>
            <a:ext cx="7787411" cy="4774350"/>
          </a:xfrm>
        </p:spPr>
        <p:txBody>
          <a:bodyPr>
            <a:normAutofit/>
          </a:bodyPr>
          <a:lstStyle/>
          <a:p>
            <a:r>
              <a:rPr lang="en-US" sz="2800" dirty="0"/>
              <a:t>CuckooDroid is </a:t>
            </a:r>
            <a:r>
              <a:rPr lang="en-US" sz="2800" dirty="0" smtClean="0"/>
              <a:t>built on top of </a:t>
            </a:r>
            <a:r>
              <a:rPr lang="en-US" sz="2800" dirty="0"/>
              <a:t>Cuckoo Sandbox the Open Source software for automating analysis of suspicious files, CuckooDroid </a:t>
            </a:r>
            <a:r>
              <a:rPr lang="en-US" sz="2800" dirty="0" smtClean="0"/>
              <a:t>brings </a:t>
            </a:r>
            <a:r>
              <a:rPr lang="en-US" sz="2800" dirty="0"/>
              <a:t>to cuckoo the capabilities of execution and analysis of android application.</a:t>
            </a:r>
          </a:p>
        </p:txBody>
      </p:sp>
      <p:sp>
        <p:nvSpPr>
          <p:cNvPr id="14" name="Magnetic Disk 13"/>
          <p:cNvSpPr/>
          <p:nvPr/>
        </p:nvSpPr>
        <p:spPr>
          <a:xfrm>
            <a:off x="9319044" y="3414905"/>
            <a:ext cx="2382419" cy="14857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gnetic Disk 15"/>
          <p:cNvSpPr/>
          <p:nvPr/>
        </p:nvSpPr>
        <p:spPr>
          <a:xfrm>
            <a:off x="9313174" y="1971671"/>
            <a:ext cx="2382419" cy="1485703"/>
          </a:xfrm>
          <a:prstGeom prst="flowChartMagneticDisk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60" y="2430272"/>
            <a:ext cx="1755433" cy="1028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680" y="3776039"/>
            <a:ext cx="1277171" cy="127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736" y="690561"/>
            <a:ext cx="10018713" cy="1752599"/>
          </a:xfrm>
        </p:spPr>
        <p:txBody>
          <a:bodyPr/>
          <a:lstStyle/>
          <a:p>
            <a:r>
              <a:rPr lang="en-US" dirty="0" smtClean="0"/>
              <a:t>All In One Analysis Framework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618511"/>
              </p:ext>
            </p:extLst>
          </p:nvPr>
        </p:nvGraphicFramePr>
        <p:xfrm>
          <a:off x="628716" y="1491705"/>
          <a:ext cx="10844211" cy="4814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72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298" y="214312"/>
            <a:ext cx="10018713" cy="1752599"/>
          </a:xfrm>
        </p:spPr>
        <p:txBody>
          <a:bodyPr/>
          <a:lstStyle/>
          <a:p>
            <a:r>
              <a:rPr lang="en-US" dirty="0" smtClean="0"/>
              <a:t>Analysis 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454830"/>
              </p:ext>
            </p:extLst>
          </p:nvPr>
        </p:nvGraphicFramePr>
        <p:xfrm>
          <a:off x="1070561" y="1841326"/>
          <a:ext cx="10017126" cy="397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53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298" y="214312"/>
            <a:ext cx="10018713" cy="1752599"/>
          </a:xfrm>
          <a:noFill/>
        </p:spPr>
        <p:txBody>
          <a:bodyPr/>
          <a:lstStyle/>
          <a:p>
            <a:r>
              <a:rPr lang="en-US" dirty="0" smtClean="0"/>
              <a:t>Analysis Flow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76524" y="1829585"/>
            <a:ext cx="6248400" cy="4109254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86099" y="2625844"/>
            <a:ext cx="1447800" cy="201225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09924" y="2788065"/>
            <a:ext cx="1162050" cy="3103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pcap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24212" y="4216511"/>
            <a:ext cx="1162050" cy="3103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Memory dump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4843" y="2100623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Dynamic Execution</a:t>
            </a:r>
          </a:p>
          <a:p>
            <a:pPr algn="ctr"/>
            <a:r>
              <a:rPr lang="en-US" sz="1400" dirty="0"/>
              <a:t>Products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00" y="51034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00424" y="4716866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Apk File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4991124" y="2262527"/>
            <a:ext cx="1447800" cy="352391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33999" y="2362233"/>
            <a:ext cx="1162050" cy="310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Manifest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33999" y="2748855"/>
            <a:ext cx="1162050" cy="310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Google Play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33999" y="3133079"/>
            <a:ext cx="1162050" cy="310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Static Api Calls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35423" y="3500883"/>
            <a:ext cx="1162050" cy="6091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Dynamic Api Calls Aggregation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35423" y="4180693"/>
            <a:ext cx="1162050" cy="310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Files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5423" y="4942693"/>
            <a:ext cx="1162050" cy="3103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Virus </a:t>
            </a:r>
            <a:r>
              <a:rPr lang="en-US" sz="1200" dirty="0" smtClean="0">
                <a:solidFill>
                  <a:schemeClr val="tx1"/>
                </a:solidFill>
              </a:rPr>
              <a:t>Total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43524" y="5329239"/>
            <a:ext cx="1162050" cy="3103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Etc</a:t>
            </a:r>
            <a:r>
              <a:rPr lang="en-US" sz="1200" dirty="0" smtClean="0"/>
              <a:t>…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5135423" y="4561693"/>
            <a:ext cx="1162050" cy="3103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Network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/>
          <p:nvPr/>
        </p:nvCxnSpPr>
        <p:spPr>
          <a:xfrm>
            <a:off x="4305324" y="3464044"/>
            <a:ext cx="685800" cy="56043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2" idx="0"/>
            <a:endCxn id="8" idx="2"/>
          </p:cNvCxnSpPr>
          <p:nvPr/>
        </p:nvCxnSpPr>
        <p:spPr>
          <a:xfrm rot="5400000" flipH="1" flipV="1">
            <a:off x="3358692" y="4852106"/>
            <a:ext cx="465315" cy="3729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962424" y="4302244"/>
            <a:ext cx="1028700" cy="95079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59927" y="1900239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Processing Modules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6970900" y="2262527"/>
            <a:ext cx="1447800" cy="352391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113775" y="2414037"/>
            <a:ext cx="1162050" cy="310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Native Code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13775" y="2800659"/>
            <a:ext cx="1162050" cy="310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Dynamic Code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13775" y="3184883"/>
            <a:ext cx="1162050" cy="310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Reflection Code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15199" y="3552687"/>
            <a:ext cx="1162050" cy="4049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Dangerous permission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115199" y="4028293"/>
            <a:ext cx="1162050" cy="3103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play </a:t>
            </a:r>
            <a:r>
              <a:rPr lang="en-US" sz="1200" dirty="0">
                <a:solidFill>
                  <a:schemeClr val="tx1"/>
                </a:solidFill>
              </a:rPr>
              <a:t>Google diff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115199" y="4430248"/>
            <a:ext cx="1162050" cy="3655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Virus Total Detected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15199" y="190023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Signatures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7124724" y="4872039"/>
            <a:ext cx="1162050" cy="3865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Unknown permission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Elbow Connector 35"/>
          <p:cNvCxnSpPr/>
          <p:nvPr/>
        </p:nvCxnSpPr>
        <p:spPr>
          <a:xfrm>
            <a:off x="6438924" y="4024483"/>
            <a:ext cx="531976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343924" y="1290639"/>
            <a:ext cx="1447800" cy="8382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413359" y="1387764"/>
            <a:ext cx="311565" cy="1551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422083" y="1637193"/>
            <a:ext cx="311565" cy="1551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422083" y="1890238"/>
            <a:ext cx="311565" cy="1551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766009" y="1329416"/>
            <a:ext cx="88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 - Built in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8766009" y="1562429"/>
            <a:ext cx="88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 - Planed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8751054" y="1767441"/>
            <a:ext cx="88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 - Ready</a:t>
            </a:r>
            <a:endParaRPr lang="en-US" sz="1100" dirty="0"/>
          </a:p>
        </p:txBody>
      </p:sp>
      <p:pic>
        <p:nvPicPr>
          <p:cNvPr id="44" name="Picture 5" descr="https://developer.cloudbees.com/bin/download/Main/WebHome/mongo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24" y="2426045"/>
            <a:ext cx="1240027" cy="11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/>
          <p:cNvCxnSpPr/>
          <p:nvPr/>
        </p:nvCxnSpPr>
        <p:spPr>
          <a:xfrm>
            <a:off x="8724924" y="2967039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86924" y="2128839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Mongo DB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3009924" y="3200399"/>
            <a:ext cx="11430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 Calls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 descr="docum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24" y="3881439"/>
            <a:ext cx="914400" cy="914400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9410724" y="35690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HTML Report</a:t>
            </a:r>
            <a:endParaRPr lang="en-US" sz="1400" dirty="0"/>
          </a:p>
        </p:txBody>
      </p:sp>
      <p:pic>
        <p:nvPicPr>
          <p:cNvPr id="50" name="Picture 49" descr="blue-document-ico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24" y="5100639"/>
            <a:ext cx="983006" cy="983006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9410724" y="4788245"/>
            <a:ext cx="1252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JSON Report</a:t>
            </a:r>
            <a:endParaRPr lang="en-US" sz="14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724924" y="4338639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724924" y="5405439"/>
            <a:ext cx="990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124724" y="5329239"/>
            <a:ext cx="1162050" cy="38654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Etc….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030775" y="3693651"/>
            <a:ext cx="11430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Screenshots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7655</TotalTime>
  <Words>850</Words>
  <Application>Microsoft Macintosh PowerPoint</Application>
  <PresentationFormat>Widescreen</PresentationFormat>
  <Paragraphs>184</Paragraphs>
  <Slides>38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Century Gothic</vt:lpstr>
      <vt:lpstr>Gisha</vt:lpstr>
      <vt:lpstr>Mangal</vt:lpstr>
      <vt:lpstr>Arial</vt:lpstr>
      <vt:lpstr>Mesh</vt:lpstr>
      <vt:lpstr>Automated Android Malware Analysis Framework</vt:lpstr>
      <vt:lpstr>A Little Bit About Me</vt:lpstr>
      <vt:lpstr>The Problem: Mobile Malware is On The Rise</vt:lpstr>
      <vt:lpstr>The Solution:  automation </vt:lpstr>
      <vt:lpstr>About the project</vt:lpstr>
      <vt:lpstr>CuckooDroid</vt:lpstr>
      <vt:lpstr>All In One Analysis Framework</vt:lpstr>
      <vt:lpstr>Analysis Flow</vt:lpstr>
      <vt:lpstr>Analysis Flow</vt:lpstr>
      <vt:lpstr>Static Analysis</vt:lpstr>
      <vt:lpstr>Static Analysis</vt:lpstr>
      <vt:lpstr>Static Analysis</vt:lpstr>
      <vt:lpstr>Static Analysis</vt:lpstr>
      <vt:lpstr>Dynamic Analysis</vt:lpstr>
      <vt:lpstr>Dynamic Analysis</vt:lpstr>
      <vt:lpstr>Dynamic Analysis</vt:lpstr>
      <vt:lpstr>Dynamic Analysis</vt:lpstr>
      <vt:lpstr>Dynamic Analysis – Unpacking </vt:lpstr>
      <vt:lpstr>Thread view</vt:lpstr>
      <vt:lpstr>Dynamic Analysis</vt:lpstr>
      <vt:lpstr>Dynamic Analysis – Extra Features </vt:lpstr>
      <vt:lpstr>Dynamic Analysis</vt:lpstr>
      <vt:lpstr>Virtualization Support</vt:lpstr>
      <vt:lpstr>Supports ARM and X86 Machines</vt:lpstr>
      <vt:lpstr>Traffic Analysis</vt:lpstr>
      <vt:lpstr>Traffic Analysis</vt:lpstr>
      <vt:lpstr>Behavior Analysis</vt:lpstr>
      <vt:lpstr>Behavior Analysis</vt:lpstr>
      <vt:lpstr>Behavior Analysis – Malware Signature </vt:lpstr>
      <vt:lpstr>Behavior Analysis – Malware Signature Example </vt:lpstr>
      <vt:lpstr>Behavior Analysis – Malware Signature Example </vt:lpstr>
      <vt:lpstr>CuckooDroid 2.0 What’s New</vt:lpstr>
      <vt:lpstr>CuckooDroid Integration with Maltego</vt:lpstr>
      <vt:lpstr>Android Analyzer Architecture </vt:lpstr>
      <vt:lpstr>Android On Linux Setup</vt:lpstr>
      <vt:lpstr>Android x86 Port</vt:lpstr>
      <vt:lpstr>Summery</vt:lpstr>
      <vt:lpstr>Questions ?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Android Malware Analysis Framework</dc:title>
  <dc:creator>עידן</dc:creator>
  <cp:lastModifiedBy>עידן</cp:lastModifiedBy>
  <cp:revision>58</cp:revision>
  <dcterms:created xsi:type="dcterms:W3CDTF">2015-08-04T23:27:37Z</dcterms:created>
  <dcterms:modified xsi:type="dcterms:W3CDTF">2017-07-27T08:16:59Z</dcterms:modified>
</cp:coreProperties>
</file>